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9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6" r:id="rId2"/>
    <p:sldId id="292" r:id="rId3"/>
    <p:sldId id="293" r:id="rId4"/>
    <p:sldId id="295" r:id="rId5"/>
    <p:sldId id="266" r:id="rId6"/>
    <p:sldId id="267" r:id="rId7"/>
    <p:sldId id="268" r:id="rId8"/>
    <p:sldId id="257" r:id="rId9"/>
    <p:sldId id="269" r:id="rId10"/>
    <p:sldId id="258" r:id="rId11"/>
    <p:sldId id="259" r:id="rId12"/>
    <p:sldId id="260" r:id="rId13"/>
    <p:sldId id="261" r:id="rId14"/>
    <p:sldId id="262" r:id="rId15"/>
    <p:sldId id="285" r:id="rId16"/>
    <p:sldId id="287" r:id="rId17"/>
    <p:sldId id="284" r:id="rId18"/>
    <p:sldId id="291" r:id="rId19"/>
    <p:sldId id="275" r:id="rId20"/>
    <p:sldId id="271" r:id="rId21"/>
    <p:sldId id="276" r:id="rId22"/>
    <p:sldId id="277" r:id="rId23"/>
    <p:sldId id="288" r:id="rId24"/>
    <p:sldId id="274" r:id="rId25"/>
    <p:sldId id="289" r:id="rId26"/>
    <p:sldId id="272" r:id="rId27"/>
    <p:sldId id="29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9618" autoAdjust="0"/>
  </p:normalViewPr>
  <p:slideViewPr>
    <p:cSldViewPr>
      <p:cViewPr varScale="1">
        <p:scale>
          <a:sx n="55" d="100"/>
          <a:sy n="55" d="100"/>
        </p:scale>
        <p:origin x="-168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A72E8D-1EFF-4CC0-87CC-E1EF9081A98C}" type="doc">
      <dgm:prSet loTypeId="urn:microsoft.com/office/officeart/2005/8/layout/hierarchy4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0CEF04-D224-4859-BC35-E382F037479F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Networking </a:t>
          </a:r>
          <a:r>
            <a:rPr lang="en-US" dirty="0" smtClean="0"/>
            <a:t>with</a:t>
          </a:r>
          <a:r>
            <a:rPr lang="en-US" dirty="0" smtClean="0">
              <a:solidFill>
                <a:srgbClr val="0070C0"/>
              </a:solidFill>
            </a:rPr>
            <a:t> </a:t>
          </a:r>
          <a:br>
            <a:rPr lang="en-US" dirty="0" smtClean="0">
              <a:solidFill>
                <a:srgbClr val="0070C0"/>
              </a:solidFill>
            </a:rPr>
          </a:br>
          <a:r>
            <a:rPr lang="en-US" dirty="0" smtClean="0"/>
            <a:t>Live Interactive Media</a:t>
          </a:r>
          <a:endParaRPr lang="en-US" dirty="0"/>
        </a:p>
      </dgm:t>
    </dgm:pt>
    <dgm:pt modelId="{31E76130-3279-47CD-A834-09E457F89F64}" type="parTrans" cxnId="{E5296C09-B7B5-4E83-8FEB-7389B40672DB}">
      <dgm:prSet/>
      <dgm:spPr/>
      <dgm:t>
        <a:bodyPr/>
        <a:lstStyle/>
        <a:p>
          <a:endParaRPr lang="en-US"/>
        </a:p>
      </dgm:t>
    </dgm:pt>
    <dgm:pt modelId="{1534F830-B08B-4D90-80C6-A693836C4808}" type="sibTrans" cxnId="{E5296C09-B7B5-4E83-8FEB-7389B40672DB}">
      <dgm:prSet/>
      <dgm:spPr/>
      <dgm:t>
        <a:bodyPr/>
        <a:lstStyle/>
        <a:p>
          <a:endParaRPr lang="en-US"/>
        </a:p>
      </dgm:t>
    </dgm:pt>
    <dgm:pt modelId="{36423D79-62B7-4C3D-B897-DB8F1BFBD476}">
      <dgm:prSet phldrT="[Text]" custT="1"/>
      <dgm:spPr/>
      <dgm:t>
        <a:bodyPr/>
        <a:lstStyle/>
        <a:p>
          <a:r>
            <a:rPr lang="en-US" sz="4000" dirty="0" smtClean="0"/>
            <a:t>Expand the Conversation</a:t>
          </a:r>
          <a:br>
            <a:rPr lang="en-US" sz="4000" dirty="0" smtClean="0"/>
          </a:br>
          <a:r>
            <a:rPr lang="en-US" sz="4000" dirty="0" smtClean="0"/>
            <a:t>within Your Networks</a:t>
          </a:r>
          <a:endParaRPr lang="en-US" sz="4000" dirty="0"/>
        </a:p>
      </dgm:t>
    </dgm:pt>
    <dgm:pt modelId="{8E0ED763-9F06-4F89-8CFF-004AFD65B62B}" type="parTrans" cxnId="{BA303B5E-3FF2-498D-93AD-8AFE93E7B0D0}">
      <dgm:prSet/>
      <dgm:spPr/>
      <dgm:t>
        <a:bodyPr/>
        <a:lstStyle/>
        <a:p>
          <a:endParaRPr lang="en-US"/>
        </a:p>
      </dgm:t>
    </dgm:pt>
    <dgm:pt modelId="{1D31F48D-13FC-4E73-A182-1E6A67DE5293}" type="sibTrans" cxnId="{BA303B5E-3FF2-498D-93AD-8AFE93E7B0D0}">
      <dgm:prSet/>
      <dgm:spPr/>
      <dgm:t>
        <a:bodyPr/>
        <a:lstStyle/>
        <a:p>
          <a:endParaRPr lang="en-US"/>
        </a:p>
      </dgm:t>
    </dgm:pt>
    <dgm:pt modelId="{23991005-8821-426E-ACEE-C0EEC29EAE57}" type="pres">
      <dgm:prSet presAssocID="{CFA72E8D-1EFF-4CC0-87CC-E1EF9081A9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ACE1B0-6F1C-47CB-AA7B-486540FB44AD}" type="pres">
      <dgm:prSet presAssocID="{E00CEF04-D224-4859-BC35-E382F037479F}" presName="vertOne" presStyleCnt="0"/>
      <dgm:spPr/>
    </dgm:pt>
    <dgm:pt modelId="{89E173B5-99CE-4064-A1F1-4B3078CF4E1C}" type="pres">
      <dgm:prSet presAssocID="{E00CEF04-D224-4859-BC35-E382F037479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6A75D8-FA3B-4F4A-A0F9-C29BA96971BC}" type="pres">
      <dgm:prSet presAssocID="{E00CEF04-D224-4859-BC35-E382F037479F}" presName="parTransOne" presStyleCnt="0"/>
      <dgm:spPr/>
    </dgm:pt>
    <dgm:pt modelId="{53FCF94F-D7A0-4754-94F6-71C002920CC6}" type="pres">
      <dgm:prSet presAssocID="{E00CEF04-D224-4859-BC35-E382F037479F}" presName="horzOne" presStyleCnt="0"/>
      <dgm:spPr/>
    </dgm:pt>
    <dgm:pt modelId="{871A7CD2-ABFD-4C0A-A04A-93F500DB1224}" type="pres">
      <dgm:prSet presAssocID="{36423D79-62B7-4C3D-B897-DB8F1BFBD476}" presName="vertTwo" presStyleCnt="0"/>
      <dgm:spPr/>
    </dgm:pt>
    <dgm:pt modelId="{E7D5EBA6-57BE-4A84-9C6C-4F9D229324D9}" type="pres">
      <dgm:prSet presAssocID="{36423D79-62B7-4C3D-B897-DB8F1BFBD476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5B79A5-F57E-4E32-8197-789C81723127}" type="pres">
      <dgm:prSet presAssocID="{36423D79-62B7-4C3D-B897-DB8F1BFBD476}" presName="horzTwo" presStyleCnt="0"/>
      <dgm:spPr/>
    </dgm:pt>
  </dgm:ptLst>
  <dgm:cxnLst>
    <dgm:cxn modelId="{BAB29EAA-004E-4730-AD58-15ECBF06FD79}" type="presOf" srcId="{CFA72E8D-1EFF-4CC0-87CC-E1EF9081A98C}" destId="{23991005-8821-426E-ACEE-C0EEC29EAE57}" srcOrd="0" destOrd="0" presId="urn:microsoft.com/office/officeart/2005/8/layout/hierarchy4"/>
    <dgm:cxn modelId="{F572FAEA-FB8A-4196-B484-09A1AF00AF26}" type="presOf" srcId="{E00CEF04-D224-4859-BC35-E382F037479F}" destId="{89E173B5-99CE-4064-A1F1-4B3078CF4E1C}" srcOrd="0" destOrd="0" presId="urn:microsoft.com/office/officeart/2005/8/layout/hierarchy4"/>
    <dgm:cxn modelId="{973A95DF-39EB-4681-A1CF-56324416BB3B}" type="presOf" srcId="{36423D79-62B7-4C3D-B897-DB8F1BFBD476}" destId="{E7D5EBA6-57BE-4A84-9C6C-4F9D229324D9}" srcOrd="0" destOrd="0" presId="urn:microsoft.com/office/officeart/2005/8/layout/hierarchy4"/>
    <dgm:cxn modelId="{E5296C09-B7B5-4E83-8FEB-7389B40672DB}" srcId="{CFA72E8D-1EFF-4CC0-87CC-E1EF9081A98C}" destId="{E00CEF04-D224-4859-BC35-E382F037479F}" srcOrd="0" destOrd="0" parTransId="{31E76130-3279-47CD-A834-09E457F89F64}" sibTransId="{1534F830-B08B-4D90-80C6-A693836C4808}"/>
    <dgm:cxn modelId="{BA303B5E-3FF2-498D-93AD-8AFE93E7B0D0}" srcId="{E00CEF04-D224-4859-BC35-E382F037479F}" destId="{36423D79-62B7-4C3D-B897-DB8F1BFBD476}" srcOrd="0" destOrd="0" parTransId="{8E0ED763-9F06-4F89-8CFF-004AFD65B62B}" sibTransId="{1D31F48D-13FC-4E73-A182-1E6A67DE5293}"/>
    <dgm:cxn modelId="{D1EBF6E5-1BA5-4BA1-BA0D-BF04791F518B}" type="presParOf" srcId="{23991005-8821-426E-ACEE-C0EEC29EAE57}" destId="{A9ACE1B0-6F1C-47CB-AA7B-486540FB44AD}" srcOrd="0" destOrd="0" presId="urn:microsoft.com/office/officeart/2005/8/layout/hierarchy4"/>
    <dgm:cxn modelId="{AB9CB39C-4CB3-4C22-ACF0-B55024D2D64C}" type="presParOf" srcId="{A9ACE1B0-6F1C-47CB-AA7B-486540FB44AD}" destId="{89E173B5-99CE-4064-A1F1-4B3078CF4E1C}" srcOrd="0" destOrd="0" presId="urn:microsoft.com/office/officeart/2005/8/layout/hierarchy4"/>
    <dgm:cxn modelId="{5C1BA57B-500A-4F7A-BC81-F3B59DB5E931}" type="presParOf" srcId="{A9ACE1B0-6F1C-47CB-AA7B-486540FB44AD}" destId="{0D6A75D8-FA3B-4F4A-A0F9-C29BA96971BC}" srcOrd="1" destOrd="0" presId="urn:microsoft.com/office/officeart/2005/8/layout/hierarchy4"/>
    <dgm:cxn modelId="{D5769AD6-915A-481C-9AE5-99A9820C03BF}" type="presParOf" srcId="{A9ACE1B0-6F1C-47CB-AA7B-486540FB44AD}" destId="{53FCF94F-D7A0-4754-94F6-71C002920CC6}" srcOrd="2" destOrd="0" presId="urn:microsoft.com/office/officeart/2005/8/layout/hierarchy4"/>
    <dgm:cxn modelId="{655228C9-07A3-4E07-AB0A-967239C6E2EB}" type="presParOf" srcId="{53FCF94F-D7A0-4754-94F6-71C002920CC6}" destId="{871A7CD2-ABFD-4C0A-A04A-93F500DB1224}" srcOrd="0" destOrd="0" presId="urn:microsoft.com/office/officeart/2005/8/layout/hierarchy4"/>
    <dgm:cxn modelId="{FC4BA8A5-A0F5-436F-82AF-D12C09C392E9}" type="presParOf" srcId="{871A7CD2-ABFD-4C0A-A04A-93F500DB1224}" destId="{E7D5EBA6-57BE-4A84-9C6C-4F9D229324D9}" srcOrd="0" destOrd="0" presId="urn:microsoft.com/office/officeart/2005/8/layout/hierarchy4"/>
    <dgm:cxn modelId="{F96A4D4B-7327-4853-92CD-F6E2A5AE4722}" type="presParOf" srcId="{871A7CD2-ABFD-4C0A-A04A-93F500DB1224}" destId="{BD5B79A5-F57E-4E32-8197-789C81723127}" srcOrd="1" destOrd="0" presId="urn:microsoft.com/office/officeart/2005/8/layout/hierarchy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58E96A-6A60-4CDD-8165-7472694670CE}" type="doc">
      <dgm:prSet loTypeId="urn:microsoft.com/office/officeart/2005/8/layout/venn1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0B7A2E0-1A6B-42CF-BB42-41F8D1E8599B}">
      <dgm:prSet phldrT="[Text]"/>
      <dgm:spPr/>
      <dgm:t>
        <a:bodyPr/>
        <a:lstStyle/>
        <a:p>
          <a:r>
            <a:rPr lang="en-US" dirty="0" smtClean="0"/>
            <a:t>Student Learning</a:t>
          </a:r>
          <a:endParaRPr lang="en-US" dirty="0"/>
        </a:p>
      </dgm:t>
    </dgm:pt>
    <dgm:pt modelId="{5A571C67-D9C3-443D-B2C7-D26244F92DE0}" type="parTrans" cxnId="{E0C1B14E-3284-4B76-93A0-689A9BA22C47}">
      <dgm:prSet/>
      <dgm:spPr/>
      <dgm:t>
        <a:bodyPr/>
        <a:lstStyle/>
        <a:p>
          <a:endParaRPr lang="en-US"/>
        </a:p>
      </dgm:t>
    </dgm:pt>
    <dgm:pt modelId="{96EFCCEF-EEC4-4039-AD73-B7A23E727D92}" type="sibTrans" cxnId="{E0C1B14E-3284-4B76-93A0-689A9BA22C47}">
      <dgm:prSet/>
      <dgm:spPr/>
      <dgm:t>
        <a:bodyPr/>
        <a:lstStyle/>
        <a:p>
          <a:endParaRPr lang="en-US"/>
        </a:p>
      </dgm:t>
    </dgm:pt>
    <dgm:pt modelId="{67398299-16BC-42BE-98E2-630421C419E6}">
      <dgm:prSet phldrT="[Text]"/>
      <dgm:spPr/>
      <dgm:t>
        <a:bodyPr/>
        <a:lstStyle/>
        <a:p>
          <a:r>
            <a:rPr lang="en-US" dirty="0" smtClean="0"/>
            <a:t>Network</a:t>
          </a:r>
          <a:endParaRPr lang="en-US" dirty="0"/>
        </a:p>
      </dgm:t>
    </dgm:pt>
    <dgm:pt modelId="{074F1C24-7B58-4F63-A8D6-FF5B96769403}" type="parTrans" cxnId="{23F21B98-1566-4785-AFA6-7EF4ED65D1DB}">
      <dgm:prSet/>
      <dgm:spPr/>
      <dgm:t>
        <a:bodyPr/>
        <a:lstStyle/>
        <a:p>
          <a:endParaRPr lang="en-US"/>
        </a:p>
      </dgm:t>
    </dgm:pt>
    <dgm:pt modelId="{455D0CA8-E29D-4C6E-96BC-7D6764D948AD}" type="sibTrans" cxnId="{23F21B98-1566-4785-AFA6-7EF4ED65D1DB}">
      <dgm:prSet/>
      <dgm:spPr/>
      <dgm:t>
        <a:bodyPr/>
        <a:lstStyle/>
        <a:p>
          <a:endParaRPr lang="en-US"/>
        </a:p>
      </dgm:t>
    </dgm:pt>
    <dgm:pt modelId="{6E8BC3D3-5D44-471D-97CB-7D781017FD47}" type="pres">
      <dgm:prSet presAssocID="{C558E96A-6A60-4CDD-8165-7472694670CE}" presName="compositeShape" presStyleCnt="0">
        <dgm:presLayoutVars>
          <dgm:chMax val="7"/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78D86F-5AD1-4A04-BCB7-8DD9FC56022B}" type="pres">
      <dgm:prSet presAssocID="{00B7A2E0-1A6B-42CF-BB42-41F8D1E8599B}" presName="circ1" presStyleLbl="vennNode1" presStyleIdx="0" presStyleCnt="2"/>
      <dgm:spPr/>
      <dgm:t>
        <a:bodyPr/>
        <a:lstStyle/>
        <a:p>
          <a:endParaRPr lang="en-US"/>
        </a:p>
      </dgm:t>
    </dgm:pt>
    <dgm:pt modelId="{FCE54A2C-447D-4E1E-9FC7-7A0646526F52}" type="pres">
      <dgm:prSet presAssocID="{00B7A2E0-1A6B-42CF-BB42-41F8D1E8599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8CE7B-E4BA-43F1-BAFC-8CE6A813DF3D}" type="pres">
      <dgm:prSet presAssocID="{67398299-16BC-42BE-98E2-630421C419E6}" presName="circ2" presStyleLbl="vennNode1" presStyleIdx="1" presStyleCnt="2"/>
      <dgm:spPr/>
      <dgm:t>
        <a:bodyPr/>
        <a:lstStyle/>
        <a:p>
          <a:endParaRPr lang="en-US"/>
        </a:p>
      </dgm:t>
    </dgm:pt>
    <dgm:pt modelId="{E5107D3C-0F1D-47E7-BB9A-EAE3B747C3FF}" type="pres">
      <dgm:prSet presAssocID="{67398299-16BC-42BE-98E2-630421C419E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C96ABC-A9A9-4E51-ABD8-3A06B1A97AAA}" type="presOf" srcId="{00B7A2E0-1A6B-42CF-BB42-41F8D1E8599B}" destId="{2138CE7B-E4BA-43F1-BAFC-8CE6A813DF3D}" srcOrd="0" destOrd="0" presId="urn:microsoft.com/office/officeart/2005/8/layout/venn1"/>
    <dgm:cxn modelId="{16B06CAA-9AB1-4CE6-99CA-444B6A4359F7}" type="presOf" srcId="{00B7A2E0-1A6B-42CF-BB42-41F8D1E8599B}" destId="{E5107D3C-0F1D-47E7-BB9A-EAE3B747C3FF}" srcOrd="1" destOrd="0" presId="urn:microsoft.com/office/officeart/2005/8/layout/venn1"/>
    <dgm:cxn modelId="{E5449B7F-0714-4913-B4B0-C7CB223AAE56}" type="presOf" srcId="{67398299-16BC-42BE-98E2-630421C419E6}" destId="{FCE54A2C-447D-4E1E-9FC7-7A0646526F52}" srcOrd="1" destOrd="0" presId="urn:microsoft.com/office/officeart/2005/8/layout/venn1"/>
    <dgm:cxn modelId="{18EEBD21-85A5-416F-9E55-2314243326FD}" type="presOf" srcId="{67398299-16BC-42BE-98E2-630421C419E6}" destId="{9778D86F-5AD1-4A04-BCB7-8DD9FC56022B}" srcOrd="0" destOrd="0" presId="urn:microsoft.com/office/officeart/2005/8/layout/venn1"/>
    <dgm:cxn modelId="{5A140904-8EDD-4CE5-AD4F-4887C6A8FD7F}" type="presOf" srcId="{C558E96A-6A60-4CDD-8165-7472694670CE}" destId="{6E8BC3D3-5D44-471D-97CB-7D781017FD47}" srcOrd="0" destOrd="0" presId="urn:microsoft.com/office/officeart/2005/8/layout/venn1"/>
    <dgm:cxn modelId="{23F21B98-1566-4785-AFA6-7EF4ED65D1DB}" srcId="{C558E96A-6A60-4CDD-8165-7472694670CE}" destId="{67398299-16BC-42BE-98E2-630421C419E6}" srcOrd="1" destOrd="0" parTransId="{074F1C24-7B58-4F63-A8D6-FF5B96769403}" sibTransId="{455D0CA8-E29D-4C6E-96BC-7D6764D948AD}"/>
    <dgm:cxn modelId="{E0C1B14E-3284-4B76-93A0-689A9BA22C47}" srcId="{C558E96A-6A60-4CDD-8165-7472694670CE}" destId="{00B7A2E0-1A6B-42CF-BB42-41F8D1E8599B}" srcOrd="0" destOrd="0" parTransId="{5A571C67-D9C3-443D-B2C7-D26244F92DE0}" sibTransId="{96EFCCEF-EEC4-4039-AD73-B7A23E727D92}"/>
    <dgm:cxn modelId="{8D2A5873-6B53-42D3-BC31-9C4A466F81C9}" type="presParOf" srcId="{6E8BC3D3-5D44-471D-97CB-7D781017FD47}" destId="{9778D86F-5AD1-4A04-BCB7-8DD9FC56022B}" srcOrd="0" destOrd="0" presId="urn:microsoft.com/office/officeart/2005/8/layout/venn1"/>
    <dgm:cxn modelId="{CA2BA266-2C5F-4E70-B141-0E7D68643EB6}" type="presParOf" srcId="{6E8BC3D3-5D44-471D-97CB-7D781017FD47}" destId="{FCE54A2C-447D-4E1E-9FC7-7A0646526F52}" srcOrd="1" destOrd="0" presId="urn:microsoft.com/office/officeart/2005/8/layout/venn1"/>
    <dgm:cxn modelId="{16E1361D-055D-460C-9914-A77F986AA86E}" type="presParOf" srcId="{6E8BC3D3-5D44-471D-97CB-7D781017FD47}" destId="{2138CE7B-E4BA-43F1-BAFC-8CE6A813DF3D}" srcOrd="2" destOrd="0" presId="urn:microsoft.com/office/officeart/2005/8/layout/venn1"/>
    <dgm:cxn modelId="{6F037253-E546-4B06-8392-4BE4C19EF0C8}" type="presParOf" srcId="{6E8BC3D3-5D44-471D-97CB-7D781017FD47}" destId="{E5107D3C-0F1D-47E7-BB9A-EAE3B747C3FF}" srcOrd="3" destOrd="0" presId="urn:microsoft.com/office/officeart/2005/8/layout/venn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80293C-484F-4F80-ACE8-3C5053D92351}" type="doc">
      <dgm:prSet loTypeId="urn:microsoft.com/office/officeart/2005/8/layout/hierarchy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D95B051-16B7-4697-BB7A-46853EAEF8C4}">
      <dgm:prSet phldrT="[Text]"/>
      <dgm:spPr/>
      <dgm:t>
        <a:bodyPr/>
        <a:lstStyle/>
        <a:p>
          <a:r>
            <a:rPr lang="en-US" dirty="0" smtClean="0"/>
            <a:t>Wiki Syllabus </a:t>
          </a:r>
          <a:br>
            <a:rPr lang="en-US" dirty="0" smtClean="0"/>
          </a:br>
          <a:r>
            <a:rPr lang="en-US" dirty="0" smtClean="0"/>
            <a:t>www.eci831.wikispaces.com</a:t>
          </a:r>
          <a:endParaRPr lang="en-US" dirty="0"/>
        </a:p>
      </dgm:t>
    </dgm:pt>
    <dgm:pt modelId="{05747F32-B45B-4FF3-B2DB-6DBA8C8FB336}" type="parTrans" cxnId="{12C9D20E-92CC-4814-9B3B-10DE7485B716}">
      <dgm:prSet/>
      <dgm:spPr/>
      <dgm:t>
        <a:bodyPr/>
        <a:lstStyle/>
        <a:p>
          <a:endParaRPr lang="en-US"/>
        </a:p>
      </dgm:t>
    </dgm:pt>
    <dgm:pt modelId="{89BF6861-3600-4F8B-8045-815620CCD5B8}" type="sibTrans" cxnId="{12C9D20E-92CC-4814-9B3B-10DE7485B716}">
      <dgm:prSet/>
      <dgm:spPr/>
      <dgm:t>
        <a:bodyPr/>
        <a:lstStyle/>
        <a:p>
          <a:endParaRPr lang="en-US"/>
        </a:p>
      </dgm:t>
    </dgm:pt>
    <dgm:pt modelId="{87467AD5-16DE-419E-86EB-3CD4BE2B258C}">
      <dgm:prSet phldrT="[Text]"/>
      <dgm:spPr/>
      <dgm:t>
        <a:bodyPr/>
        <a:lstStyle/>
        <a:p>
          <a:r>
            <a:rPr lang="en-US" dirty="0" smtClean="0"/>
            <a:t>Synchronous and Asynchronous</a:t>
          </a:r>
          <a:br>
            <a:rPr lang="en-US" dirty="0" smtClean="0"/>
          </a:br>
          <a:r>
            <a:rPr lang="en-US" dirty="0" smtClean="0"/>
            <a:t>Open Conversations</a:t>
          </a:r>
          <a:endParaRPr lang="en-US" dirty="0"/>
        </a:p>
      </dgm:t>
    </dgm:pt>
    <dgm:pt modelId="{456EFE0F-6AE6-47F2-AA0B-6E264EEC1D45}" type="parTrans" cxnId="{2F5B203F-D2A2-4391-9F2A-C9D8FB3262A0}">
      <dgm:prSet/>
      <dgm:spPr/>
      <dgm:t>
        <a:bodyPr/>
        <a:lstStyle/>
        <a:p>
          <a:endParaRPr lang="en-US"/>
        </a:p>
      </dgm:t>
    </dgm:pt>
    <dgm:pt modelId="{2C7CFE03-E103-4DBF-B423-A01A552A5615}" type="sibTrans" cxnId="{2F5B203F-D2A2-4391-9F2A-C9D8FB3262A0}">
      <dgm:prSet/>
      <dgm:spPr/>
      <dgm:t>
        <a:bodyPr/>
        <a:lstStyle/>
        <a:p>
          <a:endParaRPr lang="en-US"/>
        </a:p>
      </dgm:t>
    </dgm:pt>
    <dgm:pt modelId="{5823EE91-D97D-430B-8C61-A773ED985D36}">
      <dgm:prSet phldrT="[Text]"/>
      <dgm:spPr/>
      <dgm:t>
        <a:bodyPr/>
        <a:lstStyle/>
        <a:p>
          <a:r>
            <a:rPr lang="en-US" dirty="0" smtClean="0"/>
            <a:t>Skype</a:t>
          </a:r>
          <a:endParaRPr lang="en-US" dirty="0"/>
        </a:p>
      </dgm:t>
    </dgm:pt>
    <dgm:pt modelId="{C8735A87-1F74-4B6B-A640-0F72006B03DD}" type="parTrans" cxnId="{E8767687-877C-4860-A756-D022A25BD622}">
      <dgm:prSet/>
      <dgm:spPr/>
      <dgm:t>
        <a:bodyPr/>
        <a:lstStyle/>
        <a:p>
          <a:endParaRPr lang="en-US"/>
        </a:p>
      </dgm:t>
    </dgm:pt>
    <dgm:pt modelId="{873AE3A7-C58F-45AB-B3F2-5999FCB8BFF6}" type="sibTrans" cxnId="{E8767687-877C-4860-A756-D022A25BD622}">
      <dgm:prSet/>
      <dgm:spPr/>
      <dgm:t>
        <a:bodyPr/>
        <a:lstStyle/>
        <a:p>
          <a:endParaRPr lang="en-US"/>
        </a:p>
      </dgm:t>
    </dgm:pt>
    <dgm:pt modelId="{86AB2002-EFD6-4089-A91F-7E11417BADFF}">
      <dgm:prSet phldrT="[Text]"/>
      <dgm:spPr/>
      <dgm:t>
        <a:bodyPr/>
        <a:lstStyle/>
        <a:p>
          <a:r>
            <a:rPr lang="en-US" dirty="0" smtClean="0"/>
            <a:t>Ustream.tv</a:t>
          </a:r>
          <a:endParaRPr lang="en-US" dirty="0"/>
        </a:p>
      </dgm:t>
    </dgm:pt>
    <dgm:pt modelId="{8305461B-664C-438A-9CF3-32587AE7A6E6}" type="parTrans" cxnId="{FB70106A-FC8B-4719-93D9-146A9F2C9142}">
      <dgm:prSet/>
      <dgm:spPr/>
      <dgm:t>
        <a:bodyPr/>
        <a:lstStyle/>
        <a:p>
          <a:endParaRPr lang="en-US"/>
        </a:p>
      </dgm:t>
    </dgm:pt>
    <dgm:pt modelId="{C64F31B5-A299-4FA1-B32F-E7E3110F5106}" type="sibTrans" cxnId="{FB70106A-FC8B-4719-93D9-146A9F2C9142}">
      <dgm:prSet/>
      <dgm:spPr/>
      <dgm:t>
        <a:bodyPr/>
        <a:lstStyle/>
        <a:p>
          <a:endParaRPr lang="en-US"/>
        </a:p>
      </dgm:t>
    </dgm:pt>
    <dgm:pt modelId="{45DD776F-272A-4F2C-9F07-E76E67E998DB}">
      <dgm:prSet phldrT="[Text]"/>
      <dgm:spPr/>
      <dgm:t>
        <a:bodyPr/>
        <a:lstStyle/>
        <a:p>
          <a:r>
            <a:rPr lang="en-US" dirty="0" smtClean="0"/>
            <a:t>Blogs</a:t>
          </a:r>
          <a:endParaRPr lang="en-US" dirty="0"/>
        </a:p>
      </dgm:t>
    </dgm:pt>
    <dgm:pt modelId="{953E9BC8-B42E-4D15-8DC1-CDDA3BB94FF5}" type="parTrans" cxnId="{528E30FE-D1E6-4823-BF6B-783ADA2B8609}">
      <dgm:prSet/>
      <dgm:spPr/>
      <dgm:t>
        <a:bodyPr/>
        <a:lstStyle/>
        <a:p>
          <a:endParaRPr lang="en-US"/>
        </a:p>
      </dgm:t>
    </dgm:pt>
    <dgm:pt modelId="{EEB34FCD-A86F-41E8-8DF5-3423E9E7A994}" type="sibTrans" cxnId="{528E30FE-D1E6-4823-BF6B-783ADA2B8609}">
      <dgm:prSet/>
      <dgm:spPr/>
      <dgm:t>
        <a:bodyPr/>
        <a:lstStyle/>
        <a:p>
          <a:endParaRPr lang="en-US"/>
        </a:p>
      </dgm:t>
    </dgm:pt>
    <dgm:pt modelId="{4BDD8E15-773D-4B62-8500-350D910053D1}" type="pres">
      <dgm:prSet presAssocID="{6680293C-484F-4F80-ACE8-3C5053D9235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624D7D0-2057-4031-AB80-AE82CD54521E}" type="pres">
      <dgm:prSet presAssocID="{DD95B051-16B7-4697-BB7A-46853EAEF8C4}" presName="vertOne" presStyleCnt="0"/>
      <dgm:spPr/>
    </dgm:pt>
    <dgm:pt modelId="{54022816-6D46-4A88-8B04-D5FEC1056BDD}" type="pres">
      <dgm:prSet presAssocID="{DD95B051-16B7-4697-BB7A-46853EAEF8C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F1BBBB-F002-49F2-BAEA-EAAFF33BC937}" type="pres">
      <dgm:prSet presAssocID="{DD95B051-16B7-4697-BB7A-46853EAEF8C4}" presName="parTransOne" presStyleCnt="0"/>
      <dgm:spPr/>
    </dgm:pt>
    <dgm:pt modelId="{0530A217-F862-449E-A7CC-5CEE6FDED069}" type="pres">
      <dgm:prSet presAssocID="{DD95B051-16B7-4697-BB7A-46853EAEF8C4}" presName="horzOne" presStyleCnt="0"/>
      <dgm:spPr/>
    </dgm:pt>
    <dgm:pt modelId="{51869F03-6794-4085-AD30-747E3E877F50}" type="pres">
      <dgm:prSet presAssocID="{87467AD5-16DE-419E-86EB-3CD4BE2B258C}" presName="vertTwo" presStyleCnt="0"/>
      <dgm:spPr/>
    </dgm:pt>
    <dgm:pt modelId="{D11A5DB2-513E-4D23-895B-2489CB2F0E85}" type="pres">
      <dgm:prSet presAssocID="{87467AD5-16DE-419E-86EB-3CD4BE2B258C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4BDF41-F45B-498C-ACA3-9C4BAC2D456D}" type="pres">
      <dgm:prSet presAssocID="{87467AD5-16DE-419E-86EB-3CD4BE2B258C}" presName="parTransTwo" presStyleCnt="0"/>
      <dgm:spPr/>
    </dgm:pt>
    <dgm:pt modelId="{3E57F8AA-8114-40A9-BABE-884FD35E0182}" type="pres">
      <dgm:prSet presAssocID="{87467AD5-16DE-419E-86EB-3CD4BE2B258C}" presName="horzTwo" presStyleCnt="0"/>
      <dgm:spPr/>
    </dgm:pt>
    <dgm:pt modelId="{4B92D59E-3B7C-482E-B505-6B08B2833B81}" type="pres">
      <dgm:prSet presAssocID="{5823EE91-D97D-430B-8C61-A773ED985D36}" presName="vertThree" presStyleCnt="0"/>
      <dgm:spPr/>
    </dgm:pt>
    <dgm:pt modelId="{A93BD1B9-4ACA-4FCF-9D53-FAA90A4B69FB}" type="pres">
      <dgm:prSet presAssocID="{5823EE91-D97D-430B-8C61-A773ED985D36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336BAD-C40D-4604-96C6-B900E352BC02}" type="pres">
      <dgm:prSet presAssocID="{5823EE91-D97D-430B-8C61-A773ED985D36}" presName="horzThree" presStyleCnt="0"/>
      <dgm:spPr/>
    </dgm:pt>
    <dgm:pt modelId="{A2372421-83C6-4512-8783-2690C32DBAC8}" type="pres">
      <dgm:prSet presAssocID="{873AE3A7-C58F-45AB-B3F2-5999FCB8BFF6}" presName="sibSpaceThree" presStyleCnt="0"/>
      <dgm:spPr/>
    </dgm:pt>
    <dgm:pt modelId="{625FB196-81B9-4925-83C9-B82DC016C966}" type="pres">
      <dgm:prSet presAssocID="{86AB2002-EFD6-4089-A91F-7E11417BADFF}" presName="vertThree" presStyleCnt="0"/>
      <dgm:spPr/>
    </dgm:pt>
    <dgm:pt modelId="{C33C41DC-680A-4EA0-8730-CC91A45D8991}" type="pres">
      <dgm:prSet presAssocID="{86AB2002-EFD6-4089-A91F-7E11417BADFF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B1C4A7-2738-43A6-BE7C-7C51BCC519FB}" type="pres">
      <dgm:prSet presAssocID="{86AB2002-EFD6-4089-A91F-7E11417BADFF}" presName="horzThree" presStyleCnt="0"/>
      <dgm:spPr/>
    </dgm:pt>
    <dgm:pt modelId="{B956184C-BA67-4022-9AEE-D31348A20B71}" type="pres">
      <dgm:prSet presAssocID="{C64F31B5-A299-4FA1-B32F-E7E3110F5106}" presName="sibSpaceThree" presStyleCnt="0"/>
      <dgm:spPr/>
    </dgm:pt>
    <dgm:pt modelId="{3B7620A7-7046-4126-A747-EC09F3A890BA}" type="pres">
      <dgm:prSet presAssocID="{45DD776F-272A-4F2C-9F07-E76E67E998DB}" presName="vertThree" presStyleCnt="0"/>
      <dgm:spPr/>
    </dgm:pt>
    <dgm:pt modelId="{40629CD9-22EC-4AF5-B349-D13E07B150EE}" type="pres">
      <dgm:prSet presAssocID="{45DD776F-272A-4F2C-9F07-E76E67E998DB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B5EBEF-519F-4445-A9EC-8813A2ACD7F8}" type="pres">
      <dgm:prSet presAssocID="{45DD776F-272A-4F2C-9F07-E76E67E998DB}" presName="horzThree" presStyleCnt="0"/>
      <dgm:spPr/>
    </dgm:pt>
  </dgm:ptLst>
  <dgm:cxnLst>
    <dgm:cxn modelId="{4610855F-6787-45EF-9F1C-032447759AD4}" type="presOf" srcId="{6680293C-484F-4F80-ACE8-3C5053D92351}" destId="{4BDD8E15-773D-4B62-8500-350D910053D1}" srcOrd="0" destOrd="0" presId="urn:microsoft.com/office/officeart/2005/8/layout/hierarchy4"/>
    <dgm:cxn modelId="{928AC165-6784-4D69-A6E9-1CF74A530EB9}" type="presOf" srcId="{86AB2002-EFD6-4089-A91F-7E11417BADFF}" destId="{C33C41DC-680A-4EA0-8730-CC91A45D8991}" srcOrd="0" destOrd="0" presId="urn:microsoft.com/office/officeart/2005/8/layout/hierarchy4"/>
    <dgm:cxn modelId="{81B232BB-B208-4533-BB4C-EE7855B98D1F}" type="presOf" srcId="{DD95B051-16B7-4697-BB7A-46853EAEF8C4}" destId="{54022816-6D46-4A88-8B04-D5FEC1056BDD}" srcOrd="0" destOrd="0" presId="urn:microsoft.com/office/officeart/2005/8/layout/hierarchy4"/>
    <dgm:cxn modelId="{528E30FE-D1E6-4823-BF6B-783ADA2B8609}" srcId="{87467AD5-16DE-419E-86EB-3CD4BE2B258C}" destId="{45DD776F-272A-4F2C-9F07-E76E67E998DB}" srcOrd="2" destOrd="0" parTransId="{953E9BC8-B42E-4D15-8DC1-CDDA3BB94FF5}" sibTransId="{EEB34FCD-A86F-41E8-8DF5-3423E9E7A994}"/>
    <dgm:cxn modelId="{E8767687-877C-4860-A756-D022A25BD622}" srcId="{87467AD5-16DE-419E-86EB-3CD4BE2B258C}" destId="{5823EE91-D97D-430B-8C61-A773ED985D36}" srcOrd="0" destOrd="0" parTransId="{C8735A87-1F74-4B6B-A640-0F72006B03DD}" sibTransId="{873AE3A7-C58F-45AB-B3F2-5999FCB8BFF6}"/>
    <dgm:cxn modelId="{FB70106A-FC8B-4719-93D9-146A9F2C9142}" srcId="{87467AD5-16DE-419E-86EB-3CD4BE2B258C}" destId="{86AB2002-EFD6-4089-A91F-7E11417BADFF}" srcOrd="1" destOrd="0" parTransId="{8305461B-664C-438A-9CF3-32587AE7A6E6}" sibTransId="{C64F31B5-A299-4FA1-B32F-E7E3110F5106}"/>
    <dgm:cxn modelId="{2F5B203F-D2A2-4391-9F2A-C9D8FB3262A0}" srcId="{DD95B051-16B7-4697-BB7A-46853EAEF8C4}" destId="{87467AD5-16DE-419E-86EB-3CD4BE2B258C}" srcOrd="0" destOrd="0" parTransId="{456EFE0F-6AE6-47F2-AA0B-6E264EEC1D45}" sibTransId="{2C7CFE03-E103-4DBF-B423-A01A552A5615}"/>
    <dgm:cxn modelId="{12C9D20E-92CC-4814-9B3B-10DE7485B716}" srcId="{6680293C-484F-4F80-ACE8-3C5053D92351}" destId="{DD95B051-16B7-4697-BB7A-46853EAEF8C4}" srcOrd="0" destOrd="0" parTransId="{05747F32-B45B-4FF3-B2DB-6DBA8C8FB336}" sibTransId="{89BF6861-3600-4F8B-8045-815620CCD5B8}"/>
    <dgm:cxn modelId="{D48F9D2E-46D6-4470-AFC6-113C6F61B62B}" type="presOf" srcId="{87467AD5-16DE-419E-86EB-3CD4BE2B258C}" destId="{D11A5DB2-513E-4D23-895B-2489CB2F0E85}" srcOrd="0" destOrd="0" presId="urn:microsoft.com/office/officeart/2005/8/layout/hierarchy4"/>
    <dgm:cxn modelId="{E1D0AEDC-2C0A-448E-AF9F-DA364B6EBD6D}" type="presOf" srcId="{45DD776F-272A-4F2C-9F07-E76E67E998DB}" destId="{40629CD9-22EC-4AF5-B349-D13E07B150EE}" srcOrd="0" destOrd="0" presId="urn:microsoft.com/office/officeart/2005/8/layout/hierarchy4"/>
    <dgm:cxn modelId="{AE856034-F94A-43AA-920C-79D71FE1ADB9}" type="presOf" srcId="{5823EE91-D97D-430B-8C61-A773ED985D36}" destId="{A93BD1B9-4ACA-4FCF-9D53-FAA90A4B69FB}" srcOrd="0" destOrd="0" presId="urn:microsoft.com/office/officeart/2005/8/layout/hierarchy4"/>
    <dgm:cxn modelId="{91765A70-B05E-4CA0-B418-B96A579EC6E1}" type="presParOf" srcId="{4BDD8E15-773D-4B62-8500-350D910053D1}" destId="{E624D7D0-2057-4031-AB80-AE82CD54521E}" srcOrd="0" destOrd="0" presId="urn:microsoft.com/office/officeart/2005/8/layout/hierarchy4"/>
    <dgm:cxn modelId="{FAAA7F5C-2F7F-47F6-8A2B-17D73E1E36E8}" type="presParOf" srcId="{E624D7D0-2057-4031-AB80-AE82CD54521E}" destId="{54022816-6D46-4A88-8B04-D5FEC1056BDD}" srcOrd="0" destOrd="0" presId="urn:microsoft.com/office/officeart/2005/8/layout/hierarchy4"/>
    <dgm:cxn modelId="{D3CF965B-B311-42A3-84C2-4AA22F9752D8}" type="presParOf" srcId="{E624D7D0-2057-4031-AB80-AE82CD54521E}" destId="{BBF1BBBB-F002-49F2-BAEA-EAAFF33BC937}" srcOrd="1" destOrd="0" presId="urn:microsoft.com/office/officeart/2005/8/layout/hierarchy4"/>
    <dgm:cxn modelId="{D4D2D20B-4D83-4DC0-BF12-7F20F55622D7}" type="presParOf" srcId="{E624D7D0-2057-4031-AB80-AE82CD54521E}" destId="{0530A217-F862-449E-A7CC-5CEE6FDED069}" srcOrd="2" destOrd="0" presId="urn:microsoft.com/office/officeart/2005/8/layout/hierarchy4"/>
    <dgm:cxn modelId="{6AAB35E6-7782-4609-BD1B-2A817052A100}" type="presParOf" srcId="{0530A217-F862-449E-A7CC-5CEE6FDED069}" destId="{51869F03-6794-4085-AD30-747E3E877F50}" srcOrd="0" destOrd="0" presId="urn:microsoft.com/office/officeart/2005/8/layout/hierarchy4"/>
    <dgm:cxn modelId="{8DC1DB8B-51FA-4608-BC09-8D8290F59331}" type="presParOf" srcId="{51869F03-6794-4085-AD30-747E3E877F50}" destId="{D11A5DB2-513E-4D23-895B-2489CB2F0E85}" srcOrd="0" destOrd="0" presId="urn:microsoft.com/office/officeart/2005/8/layout/hierarchy4"/>
    <dgm:cxn modelId="{23256AE7-FDEF-48BD-9F81-5EAA4C01A466}" type="presParOf" srcId="{51869F03-6794-4085-AD30-747E3E877F50}" destId="{9A4BDF41-F45B-498C-ACA3-9C4BAC2D456D}" srcOrd="1" destOrd="0" presId="urn:microsoft.com/office/officeart/2005/8/layout/hierarchy4"/>
    <dgm:cxn modelId="{D1309042-2628-4A04-8329-5FC84E87E674}" type="presParOf" srcId="{51869F03-6794-4085-AD30-747E3E877F50}" destId="{3E57F8AA-8114-40A9-BABE-884FD35E0182}" srcOrd="2" destOrd="0" presId="urn:microsoft.com/office/officeart/2005/8/layout/hierarchy4"/>
    <dgm:cxn modelId="{BE7B6F40-9153-4685-9820-10AF06941C69}" type="presParOf" srcId="{3E57F8AA-8114-40A9-BABE-884FD35E0182}" destId="{4B92D59E-3B7C-482E-B505-6B08B2833B81}" srcOrd="0" destOrd="0" presId="urn:microsoft.com/office/officeart/2005/8/layout/hierarchy4"/>
    <dgm:cxn modelId="{D9BE598D-3072-49DE-812B-5A728EEA9ED7}" type="presParOf" srcId="{4B92D59E-3B7C-482E-B505-6B08B2833B81}" destId="{A93BD1B9-4ACA-4FCF-9D53-FAA90A4B69FB}" srcOrd="0" destOrd="0" presId="urn:microsoft.com/office/officeart/2005/8/layout/hierarchy4"/>
    <dgm:cxn modelId="{BABAF8AC-9A00-4BA1-B75D-160C22B57215}" type="presParOf" srcId="{4B92D59E-3B7C-482E-B505-6B08B2833B81}" destId="{29336BAD-C40D-4604-96C6-B900E352BC02}" srcOrd="1" destOrd="0" presId="urn:microsoft.com/office/officeart/2005/8/layout/hierarchy4"/>
    <dgm:cxn modelId="{D4A4FAEC-F793-41C6-BBD2-7D4D788410B9}" type="presParOf" srcId="{3E57F8AA-8114-40A9-BABE-884FD35E0182}" destId="{A2372421-83C6-4512-8783-2690C32DBAC8}" srcOrd="1" destOrd="0" presId="urn:microsoft.com/office/officeart/2005/8/layout/hierarchy4"/>
    <dgm:cxn modelId="{A818DF2F-5E51-4738-A467-E20F366DA422}" type="presParOf" srcId="{3E57F8AA-8114-40A9-BABE-884FD35E0182}" destId="{625FB196-81B9-4925-83C9-B82DC016C966}" srcOrd="2" destOrd="0" presId="urn:microsoft.com/office/officeart/2005/8/layout/hierarchy4"/>
    <dgm:cxn modelId="{342CD025-32A0-4411-8E12-25D767FC41AB}" type="presParOf" srcId="{625FB196-81B9-4925-83C9-B82DC016C966}" destId="{C33C41DC-680A-4EA0-8730-CC91A45D8991}" srcOrd="0" destOrd="0" presId="urn:microsoft.com/office/officeart/2005/8/layout/hierarchy4"/>
    <dgm:cxn modelId="{D47DE24D-A8B3-4A08-9495-3B9A894FD859}" type="presParOf" srcId="{625FB196-81B9-4925-83C9-B82DC016C966}" destId="{1EB1C4A7-2738-43A6-BE7C-7C51BCC519FB}" srcOrd="1" destOrd="0" presId="urn:microsoft.com/office/officeart/2005/8/layout/hierarchy4"/>
    <dgm:cxn modelId="{BFCCBB94-E30F-4109-A1C1-C2E643DBB78C}" type="presParOf" srcId="{3E57F8AA-8114-40A9-BABE-884FD35E0182}" destId="{B956184C-BA67-4022-9AEE-D31348A20B71}" srcOrd="3" destOrd="0" presId="urn:microsoft.com/office/officeart/2005/8/layout/hierarchy4"/>
    <dgm:cxn modelId="{6F76FF7B-DAAF-4931-A576-0520E677934A}" type="presParOf" srcId="{3E57F8AA-8114-40A9-BABE-884FD35E0182}" destId="{3B7620A7-7046-4126-A747-EC09F3A890BA}" srcOrd="4" destOrd="0" presId="urn:microsoft.com/office/officeart/2005/8/layout/hierarchy4"/>
    <dgm:cxn modelId="{EF5B719A-3B21-4FA5-B89C-DEB71BFA486B}" type="presParOf" srcId="{3B7620A7-7046-4126-A747-EC09F3A890BA}" destId="{40629CD9-22EC-4AF5-B349-D13E07B150EE}" srcOrd="0" destOrd="0" presId="urn:microsoft.com/office/officeart/2005/8/layout/hierarchy4"/>
    <dgm:cxn modelId="{55F80A9A-0B63-4514-8911-62BC68D6DD7D}" type="presParOf" srcId="{3B7620A7-7046-4126-A747-EC09F3A890BA}" destId="{A0B5EBEF-519F-4445-A9EC-8813A2ACD7F8}" srcOrd="1" destOrd="0" presId="urn:microsoft.com/office/officeart/2005/8/layout/hierarchy4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58E96A-6A60-4CDD-8165-7472694670CE}" type="doc">
      <dgm:prSet loTypeId="urn:microsoft.com/office/officeart/2005/8/layout/arrow5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0B7A2E0-1A6B-42CF-BB42-41F8D1E8599B}">
      <dgm:prSet phldrT="[Text]"/>
      <dgm:spPr/>
      <dgm:t>
        <a:bodyPr/>
        <a:lstStyle/>
        <a:p>
          <a:r>
            <a:rPr lang="en-US" dirty="0" smtClean="0"/>
            <a:t>Messy</a:t>
          </a:r>
          <a:endParaRPr lang="en-US" dirty="0"/>
        </a:p>
      </dgm:t>
    </dgm:pt>
    <dgm:pt modelId="{5A571C67-D9C3-443D-B2C7-D26244F92DE0}" type="parTrans" cxnId="{E0C1B14E-3284-4B76-93A0-689A9BA22C47}">
      <dgm:prSet/>
      <dgm:spPr/>
      <dgm:t>
        <a:bodyPr/>
        <a:lstStyle/>
        <a:p>
          <a:endParaRPr lang="en-US"/>
        </a:p>
      </dgm:t>
    </dgm:pt>
    <dgm:pt modelId="{96EFCCEF-EEC4-4039-AD73-B7A23E727D92}" type="sibTrans" cxnId="{E0C1B14E-3284-4B76-93A0-689A9BA22C47}">
      <dgm:prSet/>
      <dgm:spPr/>
      <dgm:t>
        <a:bodyPr/>
        <a:lstStyle/>
        <a:p>
          <a:endParaRPr lang="en-US"/>
        </a:p>
      </dgm:t>
    </dgm:pt>
    <dgm:pt modelId="{67398299-16BC-42BE-98E2-630421C419E6}">
      <dgm:prSet phldrT="[Text]"/>
      <dgm:spPr/>
      <dgm:t>
        <a:bodyPr/>
        <a:lstStyle/>
        <a:p>
          <a:r>
            <a:rPr lang="en-US" dirty="0" smtClean="0"/>
            <a:t>Magical</a:t>
          </a:r>
          <a:endParaRPr lang="en-US" dirty="0"/>
        </a:p>
      </dgm:t>
    </dgm:pt>
    <dgm:pt modelId="{074F1C24-7B58-4F63-A8D6-FF5B96769403}" type="parTrans" cxnId="{23F21B98-1566-4785-AFA6-7EF4ED65D1DB}">
      <dgm:prSet/>
      <dgm:spPr/>
      <dgm:t>
        <a:bodyPr/>
        <a:lstStyle/>
        <a:p>
          <a:endParaRPr lang="en-US"/>
        </a:p>
      </dgm:t>
    </dgm:pt>
    <dgm:pt modelId="{455D0CA8-E29D-4C6E-96BC-7D6764D948AD}" type="sibTrans" cxnId="{23F21B98-1566-4785-AFA6-7EF4ED65D1DB}">
      <dgm:prSet/>
      <dgm:spPr/>
      <dgm:t>
        <a:bodyPr/>
        <a:lstStyle/>
        <a:p>
          <a:endParaRPr lang="en-US"/>
        </a:p>
      </dgm:t>
    </dgm:pt>
    <dgm:pt modelId="{853AFAF8-F1F7-4E59-866B-467D27556AEF}" type="pres">
      <dgm:prSet presAssocID="{C558E96A-6A60-4CDD-8165-7472694670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301909-1345-4D39-A48E-137383988B55}" type="pres">
      <dgm:prSet presAssocID="{00B7A2E0-1A6B-42CF-BB42-41F8D1E8599B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0ED1E-9A59-43D6-9E69-A20CA5D9DFD1}" type="pres">
      <dgm:prSet presAssocID="{67398299-16BC-42BE-98E2-630421C419E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69F07F-F169-4863-BE91-8F40832C6DB2}" type="presOf" srcId="{67398299-16BC-42BE-98E2-630421C419E6}" destId="{73B0ED1E-9A59-43D6-9E69-A20CA5D9DFD1}" srcOrd="0" destOrd="0" presId="urn:microsoft.com/office/officeart/2005/8/layout/arrow5"/>
    <dgm:cxn modelId="{4021F1DF-5A12-40F8-A159-55E1C722567D}" type="presOf" srcId="{C558E96A-6A60-4CDD-8165-7472694670CE}" destId="{853AFAF8-F1F7-4E59-866B-467D27556AEF}" srcOrd="0" destOrd="0" presId="urn:microsoft.com/office/officeart/2005/8/layout/arrow5"/>
    <dgm:cxn modelId="{23F21B98-1566-4785-AFA6-7EF4ED65D1DB}" srcId="{C558E96A-6A60-4CDD-8165-7472694670CE}" destId="{67398299-16BC-42BE-98E2-630421C419E6}" srcOrd="1" destOrd="0" parTransId="{074F1C24-7B58-4F63-A8D6-FF5B96769403}" sibTransId="{455D0CA8-E29D-4C6E-96BC-7D6764D948AD}"/>
    <dgm:cxn modelId="{E0C1B14E-3284-4B76-93A0-689A9BA22C47}" srcId="{C558E96A-6A60-4CDD-8165-7472694670CE}" destId="{00B7A2E0-1A6B-42CF-BB42-41F8D1E8599B}" srcOrd="0" destOrd="0" parTransId="{5A571C67-D9C3-443D-B2C7-D26244F92DE0}" sibTransId="{96EFCCEF-EEC4-4039-AD73-B7A23E727D92}"/>
    <dgm:cxn modelId="{7174D3A1-6B85-4892-A812-88194C62D948}" type="presOf" srcId="{00B7A2E0-1A6B-42CF-BB42-41F8D1E8599B}" destId="{09301909-1345-4D39-A48E-137383988B55}" srcOrd="0" destOrd="0" presId="urn:microsoft.com/office/officeart/2005/8/layout/arrow5"/>
    <dgm:cxn modelId="{0A505AB8-47F8-4587-AFE4-B2C804327A32}" type="presParOf" srcId="{853AFAF8-F1F7-4E59-866B-467D27556AEF}" destId="{09301909-1345-4D39-A48E-137383988B55}" srcOrd="0" destOrd="0" presId="urn:microsoft.com/office/officeart/2005/8/layout/arrow5"/>
    <dgm:cxn modelId="{1C338325-F3DF-4171-B901-6C435B66DDF8}" type="presParOf" srcId="{853AFAF8-F1F7-4E59-866B-467D27556AEF}" destId="{73B0ED1E-9A59-43D6-9E69-A20CA5D9DFD1}" srcOrd="1" destOrd="0" presId="urn:microsoft.com/office/officeart/2005/8/layout/arrow5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A72E8D-1EFF-4CC0-87CC-E1EF9081A98C}" type="doc">
      <dgm:prSet loTypeId="urn:microsoft.com/office/officeart/2005/8/layout/hierarchy4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0CEF04-D224-4859-BC35-E382F037479F}">
      <dgm:prSet phldrT="[Text]"/>
      <dgm:spPr/>
      <dgm:t>
        <a:bodyPr/>
        <a:lstStyle/>
        <a:p>
          <a:r>
            <a:rPr lang="en-US" dirty="0" smtClean="0"/>
            <a:t>Discussion</a:t>
          </a:r>
          <a:endParaRPr lang="en-US" dirty="0"/>
        </a:p>
      </dgm:t>
    </dgm:pt>
    <dgm:pt modelId="{31E76130-3279-47CD-A834-09E457F89F64}" type="parTrans" cxnId="{E5296C09-B7B5-4E83-8FEB-7389B40672DB}">
      <dgm:prSet/>
      <dgm:spPr/>
      <dgm:t>
        <a:bodyPr/>
        <a:lstStyle/>
        <a:p>
          <a:endParaRPr lang="en-US"/>
        </a:p>
      </dgm:t>
    </dgm:pt>
    <dgm:pt modelId="{1534F830-B08B-4D90-80C6-A693836C4808}" type="sibTrans" cxnId="{E5296C09-B7B5-4E83-8FEB-7389B40672DB}">
      <dgm:prSet/>
      <dgm:spPr/>
      <dgm:t>
        <a:bodyPr/>
        <a:lstStyle/>
        <a:p>
          <a:endParaRPr lang="en-US"/>
        </a:p>
      </dgm:t>
    </dgm:pt>
    <dgm:pt modelId="{36423D79-62B7-4C3D-B897-DB8F1BFBD476}">
      <dgm:prSet phldrT="[Text]" custT="1"/>
      <dgm:spPr/>
      <dgm:t>
        <a:bodyPr/>
        <a:lstStyle/>
        <a:p>
          <a:r>
            <a:rPr lang="en-US" sz="4000" dirty="0" smtClean="0"/>
            <a:t>How can you expand </a:t>
          </a:r>
          <a:r>
            <a:rPr lang="en-US" sz="4000" dirty="0" smtClean="0"/>
            <a:t>the </a:t>
          </a:r>
          <a:r>
            <a:rPr lang="en-US" sz="4000" dirty="0" smtClean="0"/>
            <a:t>conversation</a:t>
          </a:r>
          <a:r>
            <a:rPr lang="en-US" sz="4000" dirty="0" smtClean="0"/>
            <a:t/>
          </a:r>
          <a:br>
            <a:rPr lang="en-US" sz="4000" dirty="0" smtClean="0"/>
          </a:br>
          <a:r>
            <a:rPr lang="en-US" sz="4000" dirty="0" smtClean="0"/>
            <a:t>within </a:t>
          </a:r>
          <a:r>
            <a:rPr lang="en-US" sz="4000" dirty="0" smtClean="0"/>
            <a:t>your networks?</a:t>
          </a:r>
          <a:endParaRPr lang="en-US" sz="4000" dirty="0"/>
        </a:p>
      </dgm:t>
    </dgm:pt>
    <dgm:pt modelId="{8E0ED763-9F06-4F89-8CFF-004AFD65B62B}" type="parTrans" cxnId="{BA303B5E-3FF2-498D-93AD-8AFE93E7B0D0}">
      <dgm:prSet/>
      <dgm:spPr/>
      <dgm:t>
        <a:bodyPr/>
        <a:lstStyle/>
        <a:p>
          <a:endParaRPr lang="en-US"/>
        </a:p>
      </dgm:t>
    </dgm:pt>
    <dgm:pt modelId="{1D31F48D-13FC-4E73-A182-1E6A67DE5293}" type="sibTrans" cxnId="{BA303B5E-3FF2-498D-93AD-8AFE93E7B0D0}">
      <dgm:prSet/>
      <dgm:spPr/>
      <dgm:t>
        <a:bodyPr/>
        <a:lstStyle/>
        <a:p>
          <a:endParaRPr lang="en-US"/>
        </a:p>
      </dgm:t>
    </dgm:pt>
    <dgm:pt modelId="{23991005-8821-426E-ACEE-C0EEC29EAE57}" type="pres">
      <dgm:prSet presAssocID="{CFA72E8D-1EFF-4CC0-87CC-E1EF9081A98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ACE1B0-6F1C-47CB-AA7B-486540FB44AD}" type="pres">
      <dgm:prSet presAssocID="{E00CEF04-D224-4859-BC35-E382F037479F}" presName="vertOne" presStyleCnt="0"/>
      <dgm:spPr/>
    </dgm:pt>
    <dgm:pt modelId="{89E173B5-99CE-4064-A1F1-4B3078CF4E1C}" type="pres">
      <dgm:prSet presAssocID="{E00CEF04-D224-4859-BC35-E382F037479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6A75D8-FA3B-4F4A-A0F9-C29BA96971BC}" type="pres">
      <dgm:prSet presAssocID="{E00CEF04-D224-4859-BC35-E382F037479F}" presName="parTransOne" presStyleCnt="0"/>
      <dgm:spPr/>
    </dgm:pt>
    <dgm:pt modelId="{53FCF94F-D7A0-4754-94F6-71C002920CC6}" type="pres">
      <dgm:prSet presAssocID="{E00CEF04-D224-4859-BC35-E382F037479F}" presName="horzOne" presStyleCnt="0"/>
      <dgm:spPr/>
    </dgm:pt>
    <dgm:pt modelId="{871A7CD2-ABFD-4C0A-A04A-93F500DB1224}" type="pres">
      <dgm:prSet presAssocID="{36423D79-62B7-4C3D-B897-DB8F1BFBD476}" presName="vertTwo" presStyleCnt="0"/>
      <dgm:spPr/>
    </dgm:pt>
    <dgm:pt modelId="{E7D5EBA6-57BE-4A84-9C6C-4F9D229324D9}" type="pres">
      <dgm:prSet presAssocID="{36423D79-62B7-4C3D-B897-DB8F1BFBD476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5B79A5-F57E-4E32-8197-789C81723127}" type="pres">
      <dgm:prSet presAssocID="{36423D79-62B7-4C3D-B897-DB8F1BFBD476}" presName="horzTwo" presStyleCnt="0"/>
      <dgm:spPr/>
    </dgm:pt>
  </dgm:ptLst>
  <dgm:cxnLst>
    <dgm:cxn modelId="{40A6F7A1-F4E8-455C-A5AB-7F37FF7A04E0}" type="presOf" srcId="{E00CEF04-D224-4859-BC35-E382F037479F}" destId="{89E173B5-99CE-4064-A1F1-4B3078CF4E1C}" srcOrd="0" destOrd="0" presId="urn:microsoft.com/office/officeart/2005/8/layout/hierarchy4"/>
    <dgm:cxn modelId="{E5296C09-B7B5-4E83-8FEB-7389B40672DB}" srcId="{CFA72E8D-1EFF-4CC0-87CC-E1EF9081A98C}" destId="{E00CEF04-D224-4859-BC35-E382F037479F}" srcOrd="0" destOrd="0" parTransId="{31E76130-3279-47CD-A834-09E457F89F64}" sibTransId="{1534F830-B08B-4D90-80C6-A693836C4808}"/>
    <dgm:cxn modelId="{E41A9BDF-6AC8-4ABB-A4E0-F572DA6E3ED8}" type="presOf" srcId="{36423D79-62B7-4C3D-B897-DB8F1BFBD476}" destId="{E7D5EBA6-57BE-4A84-9C6C-4F9D229324D9}" srcOrd="0" destOrd="0" presId="urn:microsoft.com/office/officeart/2005/8/layout/hierarchy4"/>
    <dgm:cxn modelId="{48AA4D11-9FF3-4037-85D1-B221FB1EB2C4}" type="presOf" srcId="{CFA72E8D-1EFF-4CC0-87CC-E1EF9081A98C}" destId="{23991005-8821-426E-ACEE-C0EEC29EAE57}" srcOrd="0" destOrd="0" presId="urn:microsoft.com/office/officeart/2005/8/layout/hierarchy4"/>
    <dgm:cxn modelId="{BA303B5E-3FF2-498D-93AD-8AFE93E7B0D0}" srcId="{E00CEF04-D224-4859-BC35-E382F037479F}" destId="{36423D79-62B7-4C3D-B897-DB8F1BFBD476}" srcOrd="0" destOrd="0" parTransId="{8E0ED763-9F06-4F89-8CFF-004AFD65B62B}" sibTransId="{1D31F48D-13FC-4E73-A182-1E6A67DE5293}"/>
    <dgm:cxn modelId="{08F89AC2-E697-47E6-ACE9-237528AB8CE0}" type="presParOf" srcId="{23991005-8821-426E-ACEE-C0EEC29EAE57}" destId="{A9ACE1B0-6F1C-47CB-AA7B-486540FB44AD}" srcOrd="0" destOrd="0" presId="urn:microsoft.com/office/officeart/2005/8/layout/hierarchy4"/>
    <dgm:cxn modelId="{4D48512A-04FF-480D-B3AA-7BD54CE93707}" type="presParOf" srcId="{A9ACE1B0-6F1C-47CB-AA7B-486540FB44AD}" destId="{89E173B5-99CE-4064-A1F1-4B3078CF4E1C}" srcOrd="0" destOrd="0" presId="urn:microsoft.com/office/officeart/2005/8/layout/hierarchy4"/>
    <dgm:cxn modelId="{318DEC9F-DBA8-4983-9AD7-6071DA250EA5}" type="presParOf" srcId="{A9ACE1B0-6F1C-47CB-AA7B-486540FB44AD}" destId="{0D6A75D8-FA3B-4F4A-A0F9-C29BA96971BC}" srcOrd="1" destOrd="0" presId="urn:microsoft.com/office/officeart/2005/8/layout/hierarchy4"/>
    <dgm:cxn modelId="{292F0BDE-CB33-4FAE-9C7E-2B40F66B48CB}" type="presParOf" srcId="{A9ACE1B0-6F1C-47CB-AA7B-486540FB44AD}" destId="{53FCF94F-D7A0-4754-94F6-71C002920CC6}" srcOrd="2" destOrd="0" presId="urn:microsoft.com/office/officeart/2005/8/layout/hierarchy4"/>
    <dgm:cxn modelId="{57831BBA-2E0E-40FA-89CC-2CF8A0ABBF95}" type="presParOf" srcId="{53FCF94F-D7A0-4754-94F6-71C002920CC6}" destId="{871A7CD2-ABFD-4C0A-A04A-93F500DB1224}" srcOrd="0" destOrd="0" presId="urn:microsoft.com/office/officeart/2005/8/layout/hierarchy4"/>
    <dgm:cxn modelId="{7B533CED-8387-4D77-BF64-C8BE73CF48F2}" type="presParOf" srcId="{871A7CD2-ABFD-4C0A-A04A-93F500DB1224}" destId="{E7D5EBA6-57BE-4A84-9C6C-4F9D229324D9}" srcOrd="0" destOrd="0" presId="urn:microsoft.com/office/officeart/2005/8/layout/hierarchy4"/>
    <dgm:cxn modelId="{D796C350-07F2-4982-B069-760C64FC5F04}" type="presParOf" srcId="{871A7CD2-ABFD-4C0A-A04A-93F500DB1224}" destId="{BD5B79A5-F57E-4E32-8197-789C81723127}" srcOrd="1" destOrd="0" presId="urn:microsoft.com/office/officeart/2005/8/layout/hierarchy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A72E8D-1EFF-4CC0-87CC-E1EF9081A98C}" type="doc">
      <dgm:prSet loTypeId="urn:microsoft.com/office/officeart/2005/8/layout/hierarchy2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0CEF04-D224-4859-BC35-E382F037479F}">
      <dgm:prSet phldrT="[Text]"/>
      <dgm:spPr/>
      <dgm:t>
        <a:bodyPr/>
        <a:lstStyle/>
        <a:p>
          <a:r>
            <a:rPr lang="en-US" dirty="0" smtClean="0"/>
            <a:t>www.EdTechTalk.com/presentations/sln</a:t>
          </a:r>
          <a:endParaRPr lang="en-US" dirty="0"/>
        </a:p>
      </dgm:t>
    </dgm:pt>
    <dgm:pt modelId="{31E76130-3279-47CD-A834-09E457F89F64}" type="parTrans" cxnId="{E5296C09-B7B5-4E83-8FEB-7389B40672DB}">
      <dgm:prSet/>
      <dgm:spPr/>
      <dgm:t>
        <a:bodyPr/>
        <a:lstStyle/>
        <a:p>
          <a:endParaRPr lang="en-US"/>
        </a:p>
      </dgm:t>
    </dgm:pt>
    <dgm:pt modelId="{1534F830-B08B-4D90-80C6-A693836C4808}" type="sibTrans" cxnId="{E5296C09-B7B5-4E83-8FEB-7389B40672DB}">
      <dgm:prSet/>
      <dgm:spPr/>
      <dgm:t>
        <a:bodyPr/>
        <a:lstStyle/>
        <a:p>
          <a:endParaRPr lang="en-US"/>
        </a:p>
      </dgm:t>
    </dgm:pt>
    <dgm:pt modelId="{5A8FA584-CF4A-4D46-9C4A-FCE739418CDF}" type="pres">
      <dgm:prSet presAssocID="{CFA72E8D-1EFF-4CC0-87CC-E1EF9081A98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A267D3-3669-4383-878D-83BDDA2173E4}" type="pres">
      <dgm:prSet presAssocID="{E00CEF04-D224-4859-BC35-E382F037479F}" presName="root1" presStyleCnt="0"/>
      <dgm:spPr/>
    </dgm:pt>
    <dgm:pt modelId="{35CC1023-9EA6-4771-BBBC-D883ADCBBAD5}" type="pres">
      <dgm:prSet presAssocID="{E00CEF04-D224-4859-BC35-E382F037479F}" presName="LevelOneTextNode" presStyleLbl="node0" presStyleIdx="0" presStyleCnt="1" custLinFactNeighborX="8290" custLinFactNeighborY="-6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82A867-B89F-459E-A66A-226B5F980A61}" type="pres">
      <dgm:prSet presAssocID="{E00CEF04-D224-4859-BC35-E382F037479F}" presName="level2hierChild" presStyleCnt="0"/>
      <dgm:spPr/>
    </dgm:pt>
  </dgm:ptLst>
  <dgm:cxnLst>
    <dgm:cxn modelId="{6D9C8B13-8266-47BA-B36B-17D68CDDFE68}" type="presOf" srcId="{CFA72E8D-1EFF-4CC0-87CC-E1EF9081A98C}" destId="{5A8FA584-CF4A-4D46-9C4A-FCE739418CDF}" srcOrd="0" destOrd="0" presId="urn:microsoft.com/office/officeart/2005/8/layout/hierarchy2"/>
    <dgm:cxn modelId="{E5296C09-B7B5-4E83-8FEB-7389B40672DB}" srcId="{CFA72E8D-1EFF-4CC0-87CC-E1EF9081A98C}" destId="{E00CEF04-D224-4859-BC35-E382F037479F}" srcOrd="0" destOrd="0" parTransId="{31E76130-3279-47CD-A834-09E457F89F64}" sibTransId="{1534F830-B08B-4D90-80C6-A693836C4808}"/>
    <dgm:cxn modelId="{5DEC3988-BEE7-4607-8F33-0DCDBEC2305C}" type="presOf" srcId="{E00CEF04-D224-4859-BC35-E382F037479F}" destId="{35CC1023-9EA6-4771-BBBC-D883ADCBBAD5}" srcOrd="0" destOrd="0" presId="urn:microsoft.com/office/officeart/2005/8/layout/hierarchy2"/>
    <dgm:cxn modelId="{504A5E1F-A784-4F0F-BE05-A215500D278A}" type="presParOf" srcId="{5A8FA584-CF4A-4D46-9C4A-FCE739418CDF}" destId="{05A267D3-3669-4383-878D-83BDDA2173E4}" srcOrd="0" destOrd="0" presId="urn:microsoft.com/office/officeart/2005/8/layout/hierarchy2"/>
    <dgm:cxn modelId="{E5B196DF-F1F4-4FEF-97CF-9C86AE64B3B6}" type="presParOf" srcId="{05A267D3-3669-4383-878D-83BDDA2173E4}" destId="{35CC1023-9EA6-4771-BBBC-D883ADCBBAD5}" srcOrd="0" destOrd="0" presId="urn:microsoft.com/office/officeart/2005/8/layout/hierarchy2"/>
    <dgm:cxn modelId="{45E02F08-E292-48E2-9510-6C174F017DBD}" type="presParOf" srcId="{05A267D3-3669-4383-878D-83BDDA2173E4}" destId="{4B82A867-B89F-459E-A66A-226B5F980A61}" srcOrd="1" destOrd="0" presId="urn:microsoft.com/office/officeart/2005/8/layout/hierarchy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A72E8D-1EFF-4CC0-87CC-E1EF9081A98C}" type="doc">
      <dgm:prSet loTypeId="urn:microsoft.com/office/officeart/2005/8/layout/hierarchy2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0CEF04-D224-4859-BC35-E382F037479F}">
      <dgm:prSet phldrT="[Text]"/>
      <dgm:spPr/>
      <dgm:t>
        <a:bodyPr/>
        <a:lstStyle/>
        <a:p>
          <a:r>
            <a:rPr lang="en-US" dirty="0" smtClean="0"/>
            <a:t>Webcast</a:t>
          </a:r>
          <a:endParaRPr lang="en-US" dirty="0"/>
        </a:p>
      </dgm:t>
    </dgm:pt>
    <dgm:pt modelId="{31E76130-3279-47CD-A834-09E457F89F64}" type="parTrans" cxnId="{E5296C09-B7B5-4E83-8FEB-7389B40672DB}">
      <dgm:prSet/>
      <dgm:spPr/>
      <dgm:t>
        <a:bodyPr/>
        <a:lstStyle/>
        <a:p>
          <a:endParaRPr lang="en-US"/>
        </a:p>
      </dgm:t>
    </dgm:pt>
    <dgm:pt modelId="{1534F830-B08B-4D90-80C6-A693836C4808}" type="sibTrans" cxnId="{E5296C09-B7B5-4E83-8FEB-7389B40672DB}">
      <dgm:prSet/>
      <dgm:spPr/>
      <dgm:t>
        <a:bodyPr/>
        <a:lstStyle/>
        <a:p>
          <a:endParaRPr lang="en-US"/>
        </a:p>
      </dgm:t>
    </dgm:pt>
    <dgm:pt modelId="{2CBB480A-2072-4966-BA07-3F7132F08903}">
      <dgm:prSet phldrT="[Text]"/>
      <dgm:spPr/>
      <dgm:t>
        <a:bodyPr/>
        <a:lstStyle/>
        <a:p>
          <a:r>
            <a:rPr lang="en-US" dirty="0" smtClean="0"/>
            <a:t>Text Chat</a:t>
          </a:r>
          <a:endParaRPr lang="en-US" dirty="0"/>
        </a:p>
      </dgm:t>
    </dgm:pt>
    <dgm:pt modelId="{EDF973D3-75F6-44DC-92B9-FA032DC72E1E}" type="parTrans" cxnId="{99CC9458-8113-4F9D-A435-1FE6418A3302}">
      <dgm:prSet/>
      <dgm:spPr/>
      <dgm:t>
        <a:bodyPr/>
        <a:lstStyle/>
        <a:p>
          <a:endParaRPr lang="en-US" dirty="0"/>
        </a:p>
      </dgm:t>
    </dgm:pt>
    <dgm:pt modelId="{A7BCFE45-34A5-4BDB-AE67-C28AB3CF8FBB}" type="sibTrans" cxnId="{99CC9458-8113-4F9D-A435-1FE6418A3302}">
      <dgm:prSet/>
      <dgm:spPr/>
      <dgm:t>
        <a:bodyPr/>
        <a:lstStyle/>
        <a:p>
          <a:endParaRPr lang="en-US"/>
        </a:p>
      </dgm:t>
    </dgm:pt>
    <dgm:pt modelId="{C9D3CC1E-C45D-4B96-9E6B-4EF7673B55FF}">
      <dgm:prSet phldrT="[Text]"/>
      <dgm:spPr/>
      <dgm:t>
        <a:bodyPr/>
        <a:lstStyle/>
        <a:p>
          <a:r>
            <a:rPr lang="en-US" dirty="0" smtClean="0"/>
            <a:t>Audio</a:t>
          </a:r>
          <a:endParaRPr lang="en-US" dirty="0"/>
        </a:p>
      </dgm:t>
    </dgm:pt>
    <dgm:pt modelId="{7C08E44B-3F09-421D-8027-AEEE861267FD}" type="parTrans" cxnId="{FC782DEA-CD19-433C-8623-5C4F8C9E0B82}">
      <dgm:prSet/>
      <dgm:spPr/>
      <dgm:t>
        <a:bodyPr/>
        <a:lstStyle/>
        <a:p>
          <a:endParaRPr lang="en-US" dirty="0"/>
        </a:p>
      </dgm:t>
    </dgm:pt>
    <dgm:pt modelId="{FEB149C4-9A9E-43E2-80B3-08466395B6E2}" type="sibTrans" cxnId="{FC782DEA-CD19-433C-8623-5C4F8C9E0B82}">
      <dgm:prSet/>
      <dgm:spPr/>
      <dgm:t>
        <a:bodyPr/>
        <a:lstStyle/>
        <a:p>
          <a:endParaRPr lang="en-US"/>
        </a:p>
      </dgm:t>
    </dgm:pt>
    <dgm:pt modelId="{5A8FA584-CF4A-4D46-9C4A-FCE739418CDF}" type="pres">
      <dgm:prSet presAssocID="{CFA72E8D-1EFF-4CC0-87CC-E1EF9081A98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A267D3-3669-4383-878D-83BDDA2173E4}" type="pres">
      <dgm:prSet presAssocID="{E00CEF04-D224-4859-BC35-E382F037479F}" presName="root1" presStyleCnt="0"/>
      <dgm:spPr/>
    </dgm:pt>
    <dgm:pt modelId="{35CC1023-9EA6-4771-BBBC-D883ADCBBAD5}" type="pres">
      <dgm:prSet presAssocID="{E00CEF04-D224-4859-BC35-E382F037479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82A867-B89F-459E-A66A-226B5F980A61}" type="pres">
      <dgm:prSet presAssocID="{E00CEF04-D224-4859-BC35-E382F037479F}" presName="level2hierChild" presStyleCnt="0"/>
      <dgm:spPr/>
    </dgm:pt>
    <dgm:pt modelId="{E8E22414-3909-46C1-AC8F-4A8638C974D9}" type="pres">
      <dgm:prSet presAssocID="{7C08E44B-3F09-421D-8027-AEEE861267FD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A53936F-DE62-4869-8A54-07A30C17B367}" type="pres">
      <dgm:prSet presAssocID="{7C08E44B-3F09-421D-8027-AEEE861267FD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9977504-BFCE-438C-A9AE-24A0D6549E49}" type="pres">
      <dgm:prSet presAssocID="{C9D3CC1E-C45D-4B96-9E6B-4EF7673B55FF}" presName="root2" presStyleCnt="0"/>
      <dgm:spPr/>
    </dgm:pt>
    <dgm:pt modelId="{6FCC6B92-DE5C-4FBC-A5AA-1940414610E2}" type="pres">
      <dgm:prSet presAssocID="{C9D3CC1E-C45D-4B96-9E6B-4EF7673B55F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A1AFAD-807C-43AE-9207-F57FCE1C325B}" type="pres">
      <dgm:prSet presAssocID="{C9D3CC1E-C45D-4B96-9E6B-4EF7673B55FF}" presName="level3hierChild" presStyleCnt="0"/>
      <dgm:spPr/>
    </dgm:pt>
    <dgm:pt modelId="{95C313EC-0300-4127-A572-BB80C59CBB78}" type="pres">
      <dgm:prSet presAssocID="{EDF973D3-75F6-44DC-92B9-FA032DC72E1E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9D26934-0331-4AA5-AC52-AA0A4A61CF62}" type="pres">
      <dgm:prSet presAssocID="{EDF973D3-75F6-44DC-92B9-FA032DC72E1E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D9C583C-D213-4A49-8919-79FF4CFB01A9}" type="pres">
      <dgm:prSet presAssocID="{2CBB480A-2072-4966-BA07-3F7132F08903}" presName="root2" presStyleCnt="0"/>
      <dgm:spPr/>
    </dgm:pt>
    <dgm:pt modelId="{E05038FC-7D27-4CC6-ADB6-3AC807488587}" type="pres">
      <dgm:prSet presAssocID="{2CBB480A-2072-4966-BA07-3F7132F0890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37075A-4830-4C04-8100-AAA5C72FABA1}" type="pres">
      <dgm:prSet presAssocID="{2CBB480A-2072-4966-BA07-3F7132F08903}" presName="level3hierChild" presStyleCnt="0"/>
      <dgm:spPr/>
    </dgm:pt>
  </dgm:ptLst>
  <dgm:cxnLst>
    <dgm:cxn modelId="{3F3EBB96-9739-443C-A318-98F8D8348872}" type="presOf" srcId="{7C08E44B-3F09-421D-8027-AEEE861267FD}" destId="{2A53936F-DE62-4869-8A54-07A30C17B367}" srcOrd="1" destOrd="0" presId="urn:microsoft.com/office/officeart/2005/8/layout/hierarchy2"/>
    <dgm:cxn modelId="{F4D1981B-CC4C-4AED-8EAC-1A2EDF2F7047}" type="presOf" srcId="{CFA72E8D-1EFF-4CC0-87CC-E1EF9081A98C}" destId="{5A8FA584-CF4A-4D46-9C4A-FCE739418CDF}" srcOrd="0" destOrd="0" presId="urn:microsoft.com/office/officeart/2005/8/layout/hierarchy2"/>
    <dgm:cxn modelId="{3806EE33-0355-4E29-B3B4-2DCE5C3B4F24}" type="presOf" srcId="{E00CEF04-D224-4859-BC35-E382F037479F}" destId="{35CC1023-9EA6-4771-BBBC-D883ADCBBAD5}" srcOrd="0" destOrd="0" presId="urn:microsoft.com/office/officeart/2005/8/layout/hierarchy2"/>
    <dgm:cxn modelId="{E5296C09-B7B5-4E83-8FEB-7389B40672DB}" srcId="{CFA72E8D-1EFF-4CC0-87CC-E1EF9081A98C}" destId="{E00CEF04-D224-4859-BC35-E382F037479F}" srcOrd="0" destOrd="0" parTransId="{31E76130-3279-47CD-A834-09E457F89F64}" sibTransId="{1534F830-B08B-4D90-80C6-A693836C4808}"/>
    <dgm:cxn modelId="{8D211845-D188-412C-95AB-2E13B30B8BCC}" type="presOf" srcId="{2CBB480A-2072-4966-BA07-3F7132F08903}" destId="{E05038FC-7D27-4CC6-ADB6-3AC807488587}" srcOrd="0" destOrd="0" presId="urn:microsoft.com/office/officeart/2005/8/layout/hierarchy2"/>
    <dgm:cxn modelId="{A4E2CD59-249F-4748-A6CD-688B81C2DF2B}" type="presOf" srcId="{EDF973D3-75F6-44DC-92B9-FA032DC72E1E}" destId="{95C313EC-0300-4127-A572-BB80C59CBB78}" srcOrd="0" destOrd="0" presId="urn:microsoft.com/office/officeart/2005/8/layout/hierarchy2"/>
    <dgm:cxn modelId="{99CC9458-8113-4F9D-A435-1FE6418A3302}" srcId="{E00CEF04-D224-4859-BC35-E382F037479F}" destId="{2CBB480A-2072-4966-BA07-3F7132F08903}" srcOrd="1" destOrd="0" parTransId="{EDF973D3-75F6-44DC-92B9-FA032DC72E1E}" sibTransId="{A7BCFE45-34A5-4BDB-AE67-C28AB3CF8FBB}"/>
    <dgm:cxn modelId="{D70C9083-0011-42B9-83EB-830C57123655}" type="presOf" srcId="{EDF973D3-75F6-44DC-92B9-FA032DC72E1E}" destId="{89D26934-0331-4AA5-AC52-AA0A4A61CF62}" srcOrd="1" destOrd="0" presId="urn:microsoft.com/office/officeart/2005/8/layout/hierarchy2"/>
    <dgm:cxn modelId="{C8FD6624-3A86-4C04-A5AB-727D194A5483}" type="presOf" srcId="{C9D3CC1E-C45D-4B96-9E6B-4EF7673B55FF}" destId="{6FCC6B92-DE5C-4FBC-A5AA-1940414610E2}" srcOrd="0" destOrd="0" presId="urn:microsoft.com/office/officeart/2005/8/layout/hierarchy2"/>
    <dgm:cxn modelId="{E3F4BD32-3D7F-45A0-A300-7F54CA33FCE7}" type="presOf" srcId="{7C08E44B-3F09-421D-8027-AEEE861267FD}" destId="{E8E22414-3909-46C1-AC8F-4A8638C974D9}" srcOrd="0" destOrd="0" presId="urn:microsoft.com/office/officeart/2005/8/layout/hierarchy2"/>
    <dgm:cxn modelId="{FC782DEA-CD19-433C-8623-5C4F8C9E0B82}" srcId="{E00CEF04-D224-4859-BC35-E382F037479F}" destId="{C9D3CC1E-C45D-4B96-9E6B-4EF7673B55FF}" srcOrd="0" destOrd="0" parTransId="{7C08E44B-3F09-421D-8027-AEEE861267FD}" sibTransId="{FEB149C4-9A9E-43E2-80B3-08466395B6E2}"/>
    <dgm:cxn modelId="{A9B1D33D-BB50-4E7E-80CB-7E6F1FCC456E}" type="presParOf" srcId="{5A8FA584-CF4A-4D46-9C4A-FCE739418CDF}" destId="{05A267D3-3669-4383-878D-83BDDA2173E4}" srcOrd="0" destOrd="0" presId="urn:microsoft.com/office/officeart/2005/8/layout/hierarchy2"/>
    <dgm:cxn modelId="{55261CF7-EEB6-4110-813E-A1FA04B842D6}" type="presParOf" srcId="{05A267D3-3669-4383-878D-83BDDA2173E4}" destId="{35CC1023-9EA6-4771-BBBC-D883ADCBBAD5}" srcOrd="0" destOrd="0" presId="urn:microsoft.com/office/officeart/2005/8/layout/hierarchy2"/>
    <dgm:cxn modelId="{59483EA7-683C-4D22-971D-29685AE9F33C}" type="presParOf" srcId="{05A267D3-3669-4383-878D-83BDDA2173E4}" destId="{4B82A867-B89F-459E-A66A-226B5F980A61}" srcOrd="1" destOrd="0" presId="urn:microsoft.com/office/officeart/2005/8/layout/hierarchy2"/>
    <dgm:cxn modelId="{5355E333-71AB-4369-8773-416344899AC5}" type="presParOf" srcId="{4B82A867-B89F-459E-A66A-226B5F980A61}" destId="{E8E22414-3909-46C1-AC8F-4A8638C974D9}" srcOrd="0" destOrd="0" presId="urn:microsoft.com/office/officeart/2005/8/layout/hierarchy2"/>
    <dgm:cxn modelId="{1BFFD571-5400-45E4-BAE6-F0A183F1F31A}" type="presParOf" srcId="{E8E22414-3909-46C1-AC8F-4A8638C974D9}" destId="{2A53936F-DE62-4869-8A54-07A30C17B367}" srcOrd="0" destOrd="0" presId="urn:microsoft.com/office/officeart/2005/8/layout/hierarchy2"/>
    <dgm:cxn modelId="{250A31B5-22B4-43EB-912D-9950586568CF}" type="presParOf" srcId="{4B82A867-B89F-459E-A66A-226B5F980A61}" destId="{99977504-BFCE-438C-A9AE-24A0D6549E49}" srcOrd="1" destOrd="0" presId="urn:microsoft.com/office/officeart/2005/8/layout/hierarchy2"/>
    <dgm:cxn modelId="{B372D6E0-9DCB-4C93-86E7-1308DCFD6D5C}" type="presParOf" srcId="{99977504-BFCE-438C-A9AE-24A0D6549E49}" destId="{6FCC6B92-DE5C-4FBC-A5AA-1940414610E2}" srcOrd="0" destOrd="0" presId="urn:microsoft.com/office/officeart/2005/8/layout/hierarchy2"/>
    <dgm:cxn modelId="{5BF37EEA-D3D2-4DE1-998C-8A4FD3688F81}" type="presParOf" srcId="{99977504-BFCE-438C-A9AE-24A0D6549E49}" destId="{57A1AFAD-807C-43AE-9207-F57FCE1C325B}" srcOrd="1" destOrd="0" presId="urn:microsoft.com/office/officeart/2005/8/layout/hierarchy2"/>
    <dgm:cxn modelId="{198CA518-378B-4047-895C-601F80F84F91}" type="presParOf" srcId="{4B82A867-B89F-459E-A66A-226B5F980A61}" destId="{95C313EC-0300-4127-A572-BB80C59CBB78}" srcOrd="2" destOrd="0" presId="urn:microsoft.com/office/officeart/2005/8/layout/hierarchy2"/>
    <dgm:cxn modelId="{1A006932-1992-43E7-8E26-62369D4895FE}" type="presParOf" srcId="{95C313EC-0300-4127-A572-BB80C59CBB78}" destId="{89D26934-0331-4AA5-AC52-AA0A4A61CF62}" srcOrd="0" destOrd="0" presId="urn:microsoft.com/office/officeart/2005/8/layout/hierarchy2"/>
    <dgm:cxn modelId="{BD74E5B2-DDF3-4BC0-B7AE-097E550990D5}" type="presParOf" srcId="{4B82A867-B89F-459E-A66A-226B5F980A61}" destId="{6D9C583C-D213-4A49-8919-79FF4CFB01A9}" srcOrd="3" destOrd="0" presId="urn:microsoft.com/office/officeart/2005/8/layout/hierarchy2"/>
    <dgm:cxn modelId="{40467432-474D-438B-8EEE-1C142F2D152C}" type="presParOf" srcId="{6D9C583C-D213-4A49-8919-79FF4CFB01A9}" destId="{E05038FC-7D27-4CC6-ADB6-3AC807488587}" srcOrd="0" destOrd="0" presId="urn:microsoft.com/office/officeart/2005/8/layout/hierarchy2"/>
    <dgm:cxn modelId="{800F4004-0663-4A1E-86B1-EBBB467C5ED0}" type="presParOf" srcId="{6D9C583C-D213-4A49-8919-79FF4CFB01A9}" destId="{4837075A-4830-4C04-8100-AAA5C72FABA1}" srcOrd="1" destOrd="0" presId="urn:microsoft.com/office/officeart/2005/8/layout/hierarchy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A72E8D-1EFF-4CC0-87CC-E1EF9081A98C}" type="doc">
      <dgm:prSet loTypeId="urn:microsoft.com/office/officeart/2005/8/layout/hierarchy2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0CEF04-D224-4859-BC35-E382F037479F}">
      <dgm:prSet phldrT="[Text]"/>
      <dgm:spPr/>
      <dgm:t>
        <a:bodyPr/>
        <a:lstStyle/>
        <a:p>
          <a:r>
            <a:rPr lang="en-US" dirty="0" smtClean="0"/>
            <a:t>Webcast</a:t>
          </a:r>
          <a:endParaRPr lang="en-US" dirty="0"/>
        </a:p>
      </dgm:t>
    </dgm:pt>
    <dgm:pt modelId="{31E76130-3279-47CD-A834-09E457F89F64}" type="parTrans" cxnId="{E5296C09-B7B5-4E83-8FEB-7389B40672DB}">
      <dgm:prSet/>
      <dgm:spPr/>
      <dgm:t>
        <a:bodyPr/>
        <a:lstStyle/>
        <a:p>
          <a:endParaRPr lang="en-US"/>
        </a:p>
      </dgm:t>
    </dgm:pt>
    <dgm:pt modelId="{1534F830-B08B-4D90-80C6-A693836C4808}" type="sibTrans" cxnId="{E5296C09-B7B5-4E83-8FEB-7389B40672DB}">
      <dgm:prSet/>
      <dgm:spPr/>
      <dgm:t>
        <a:bodyPr/>
        <a:lstStyle/>
        <a:p>
          <a:endParaRPr lang="en-US"/>
        </a:p>
      </dgm:t>
    </dgm:pt>
    <dgm:pt modelId="{9CCA7B0B-E6C8-41B8-9EA8-40062D4B2F19}">
      <dgm:prSet phldrT="[Text]"/>
      <dgm:spPr/>
      <dgm:t>
        <a:bodyPr/>
        <a:lstStyle/>
        <a:p>
          <a:r>
            <a:rPr lang="en-US" dirty="0" smtClean="0"/>
            <a:t>Text Chat</a:t>
          </a:r>
          <a:endParaRPr lang="en-US" dirty="0"/>
        </a:p>
      </dgm:t>
    </dgm:pt>
    <dgm:pt modelId="{ACCC9EAD-CE43-4E65-B9F9-96A55D9F315A}" type="parTrans" cxnId="{43D0FB50-9078-4C19-A0E3-55FFE3FFAB44}">
      <dgm:prSet/>
      <dgm:spPr/>
      <dgm:t>
        <a:bodyPr/>
        <a:lstStyle/>
        <a:p>
          <a:endParaRPr lang="en-US" dirty="0"/>
        </a:p>
      </dgm:t>
    </dgm:pt>
    <dgm:pt modelId="{C5B9E87D-625F-46A1-976C-840D9BDA9989}" type="sibTrans" cxnId="{43D0FB50-9078-4C19-A0E3-55FFE3FFAB44}">
      <dgm:prSet/>
      <dgm:spPr/>
      <dgm:t>
        <a:bodyPr/>
        <a:lstStyle/>
        <a:p>
          <a:endParaRPr lang="en-US"/>
        </a:p>
      </dgm:t>
    </dgm:pt>
    <dgm:pt modelId="{3639FAAB-5F80-405F-8ED4-ED468449E946}">
      <dgm:prSet phldrT="[Text]"/>
      <dgm:spPr/>
      <dgm:t>
        <a:bodyPr/>
        <a:lstStyle/>
        <a:p>
          <a:r>
            <a:rPr lang="en-US" dirty="0" smtClean="0"/>
            <a:t>Social Bookmarks</a:t>
          </a:r>
          <a:endParaRPr lang="en-US" dirty="0"/>
        </a:p>
      </dgm:t>
    </dgm:pt>
    <dgm:pt modelId="{6C445C2D-FE00-4008-BC47-A70F89C2D843}" type="parTrans" cxnId="{0D77C195-7629-4483-8A18-A964568A304A}">
      <dgm:prSet/>
      <dgm:spPr/>
      <dgm:t>
        <a:bodyPr/>
        <a:lstStyle/>
        <a:p>
          <a:endParaRPr lang="en-US" dirty="0"/>
        </a:p>
      </dgm:t>
    </dgm:pt>
    <dgm:pt modelId="{E7926552-2F1E-48AE-9C46-5524CEFF73E7}" type="sibTrans" cxnId="{0D77C195-7629-4483-8A18-A964568A304A}">
      <dgm:prSet/>
      <dgm:spPr/>
      <dgm:t>
        <a:bodyPr/>
        <a:lstStyle/>
        <a:p>
          <a:endParaRPr lang="en-US"/>
        </a:p>
      </dgm:t>
    </dgm:pt>
    <dgm:pt modelId="{05C4F023-4CDC-4881-8554-662EDCA2D170}">
      <dgm:prSet phldrT="[Text]"/>
      <dgm:spPr/>
      <dgm:t>
        <a:bodyPr/>
        <a:lstStyle/>
        <a:p>
          <a:r>
            <a:rPr lang="en-US" dirty="0" smtClean="0"/>
            <a:t>Micro-blogging</a:t>
          </a:r>
          <a:endParaRPr lang="en-US" dirty="0"/>
        </a:p>
      </dgm:t>
    </dgm:pt>
    <dgm:pt modelId="{E18E3D7C-802A-45FA-913C-C9CCCC61E97D}" type="parTrans" cxnId="{F6950680-6302-4E83-8054-974A9DA705EE}">
      <dgm:prSet/>
      <dgm:spPr/>
      <dgm:t>
        <a:bodyPr/>
        <a:lstStyle/>
        <a:p>
          <a:endParaRPr lang="en-US" dirty="0"/>
        </a:p>
      </dgm:t>
    </dgm:pt>
    <dgm:pt modelId="{DA0B23BE-E48E-4669-B62B-DD28BE32513C}" type="sibTrans" cxnId="{F6950680-6302-4E83-8054-974A9DA705EE}">
      <dgm:prSet/>
      <dgm:spPr/>
      <dgm:t>
        <a:bodyPr/>
        <a:lstStyle/>
        <a:p>
          <a:endParaRPr lang="en-US"/>
        </a:p>
      </dgm:t>
    </dgm:pt>
    <dgm:pt modelId="{67DDE7F0-0DA0-44D4-AD4F-06E7381F1326}">
      <dgm:prSet phldrT="[Text]"/>
      <dgm:spPr/>
      <dgm:t>
        <a:bodyPr/>
        <a:lstStyle/>
        <a:p>
          <a:r>
            <a:rPr lang="en-US" dirty="0" smtClean="0"/>
            <a:t>Twitter</a:t>
          </a:r>
          <a:endParaRPr lang="en-US" dirty="0"/>
        </a:p>
      </dgm:t>
    </dgm:pt>
    <dgm:pt modelId="{519E3FF6-75C2-43C0-999E-BC5054C73D62}" type="parTrans" cxnId="{22EC05B8-605B-4B19-8EAE-3B920A89AE7D}">
      <dgm:prSet/>
      <dgm:spPr/>
      <dgm:t>
        <a:bodyPr/>
        <a:lstStyle/>
        <a:p>
          <a:endParaRPr lang="en-US" dirty="0"/>
        </a:p>
      </dgm:t>
    </dgm:pt>
    <dgm:pt modelId="{166746AA-F0E3-4D65-8E43-A428636CC295}" type="sibTrans" cxnId="{22EC05B8-605B-4B19-8EAE-3B920A89AE7D}">
      <dgm:prSet/>
      <dgm:spPr/>
      <dgm:t>
        <a:bodyPr/>
        <a:lstStyle/>
        <a:p>
          <a:endParaRPr lang="en-US"/>
        </a:p>
      </dgm:t>
    </dgm:pt>
    <dgm:pt modelId="{5B97F15B-F2C9-4360-A8E9-0B11C5F7B6AD}">
      <dgm:prSet phldrT="[Text]"/>
      <dgm:spPr/>
      <dgm:t>
        <a:bodyPr/>
        <a:lstStyle/>
        <a:p>
          <a:r>
            <a:rPr lang="en-US" dirty="0" smtClean="0"/>
            <a:t>Del.icio.us</a:t>
          </a:r>
          <a:endParaRPr lang="en-US" dirty="0"/>
        </a:p>
      </dgm:t>
    </dgm:pt>
    <dgm:pt modelId="{1ADD3D1F-175E-4E18-B590-B5B18A55810B}" type="parTrans" cxnId="{198CD5CD-EFB4-4A28-A12D-F850CCFE2532}">
      <dgm:prSet/>
      <dgm:spPr/>
      <dgm:t>
        <a:bodyPr/>
        <a:lstStyle/>
        <a:p>
          <a:endParaRPr lang="en-US" dirty="0"/>
        </a:p>
      </dgm:t>
    </dgm:pt>
    <dgm:pt modelId="{578EA231-07A2-4659-B36E-45EB61B66175}" type="sibTrans" cxnId="{198CD5CD-EFB4-4A28-A12D-F850CCFE2532}">
      <dgm:prSet/>
      <dgm:spPr/>
      <dgm:t>
        <a:bodyPr/>
        <a:lstStyle/>
        <a:p>
          <a:endParaRPr lang="en-US"/>
        </a:p>
      </dgm:t>
    </dgm:pt>
    <dgm:pt modelId="{F6590190-4CCC-49AE-B853-1B7FEB6D04AA}">
      <dgm:prSet phldrT="[Text]"/>
      <dgm:spPr/>
      <dgm:t>
        <a:bodyPr/>
        <a:lstStyle/>
        <a:p>
          <a:r>
            <a:rPr lang="en-US" dirty="0" smtClean="0"/>
            <a:t>Diigo</a:t>
          </a:r>
          <a:endParaRPr lang="en-US" dirty="0"/>
        </a:p>
      </dgm:t>
    </dgm:pt>
    <dgm:pt modelId="{121BE291-B49F-41E4-BAC9-4D103377375C}" type="parTrans" cxnId="{82E78851-BE9E-4199-A344-2DB94E55B9DB}">
      <dgm:prSet/>
      <dgm:spPr/>
      <dgm:t>
        <a:bodyPr/>
        <a:lstStyle/>
        <a:p>
          <a:endParaRPr lang="en-US" dirty="0"/>
        </a:p>
      </dgm:t>
    </dgm:pt>
    <dgm:pt modelId="{76C50BDC-B157-454C-AEF6-2A11E2B9A716}" type="sibTrans" cxnId="{82E78851-BE9E-4199-A344-2DB94E55B9DB}">
      <dgm:prSet/>
      <dgm:spPr/>
      <dgm:t>
        <a:bodyPr/>
        <a:lstStyle/>
        <a:p>
          <a:endParaRPr lang="en-US"/>
        </a:p>
      </dgm:t>
    </dgm:pt>
    <dgm:pt modelId="{C35F7C72-03E6-4509-95A1-42A3D73163B6}">
      <dgm:prSet phldrT="[Text]"/>
      <dgm:spPr/>
      <dgm:t>
        <a:bodyPr/>
        <a:lstStyle/>
        <a:p>
          <a:r>
            <a:rPr lang="en-US" dirty="0" smtClean="0"/>
            <a:t>Audio</a:t>
          </a:r>
          <a:endParaRPr lang="en-US" dirty="0"/>
        </a:p>
      </dgm:t>
    </dgm:pt>
    <dgm:pt modelId="{5F969B03-B943-4CB6-A44F-16186EDCF01F}" type="parTrans" cxnId="{5E103E85-3570-4173-83DA-0DE991EA0A3B}">
      <dgm:prSet/>
      <dgm:spPr/>
      <dgm:t>
        <a:bodyPr/>
        <a:lstStyle/>
        <a:p>
          <a:endParaRPr lang="en-US" dirty="0"/>
        </a:p>
      </dgm:t>
    </dgm:pt>
    <dgm:pt modelId="{35898633-661E-477B-8373-75048CF20E4E}" type="sibTrans" cxnId="{5E103E85-3570-4173-83DA-0DE991EA0A3B}">
      <dgm:prSet/>
      <dgm:spPr/>
      <dgm:t>
        <a:bodyPr/>
        <a:lstStyle/>
        <a:p>
          <a:endParaRPr lang="en-US"/>
        </a:p>
      </dgm:t>
    </dgm:pt>
    <dgm:pt modelId="{6D94DCD1-5B85-4843-BAD3-BACCCD248D1D}">
      <dgm:prSet phldrT="[Text]"/>
      <dgm:spPr/>
      <dgm:t>
        <a:bodyPr/>
        <a:lstStyle/>
        <a:p>
          <a:r>
            <a:rPr lang="en-US" dirty="0" smtClean="0"/>
            <a:t>Live Video</a:t>
          </a:r>
          <a:endParaRPr lang="en-US" dirty="0"/>
        </a:p>
      </dgm:t>
    </dgm:pt>
    <dgm:pt modelId="{5D575C90-98B3-417E-A991-2C04A138A0F2}" type="parTrans" cxnId="{8C61204C-D984-4A45-B9C8-64903A54EEC5}">
      <dgm:prSet/>
      <dgm:spPr/>
      <dgm:t>
        <a:bodyPr/>
        <a:lstStyle/>
        <a:p>
          <a:endParaRPr lang="en-US" dirty="0"/>
        </a:p>
      </dgm:t>
    </dgm:pt>
    <dgm:pt modelId="{709AF135-9093-4B42-87D1-D3379BFB8FAC}" type="sibTrans" cxnId="{8C61204C-D984-4A45-B9C8-64903A54EEC5}">
      <dgm:prSet/>
      <dgm:spPr/>
      <dgm:t>
        <a:bodyPr/>
        <a:lstStyle/>
        <a:p>
          <a:endParaRPr lang="en-US"/>
        </a:p>
      </dgm:t>
    </dgm:pt>
    <dgm:pt modelId="{0F77417D-3C49-4EEB-B30A-8A45840859CA}">
      <dgm:prSet phldrT="[Text]"/>
      <dgm:spPr/>
      <dgm:t>
        <a:bodyPr/>
        <a:lstStyle/>
        <a:p>
          <a:r>
            <a:rPr lang="en-US" dirty="0" smtClean="0"/>
            <a:t>Ustream.tv</a:t>
          </a:r>
          <a:endParaRPr lang="en-US" dirty="0"/>
        </a:p>
      </dgm:t>
    </dgm:pt>
    <dgm:pt modelId="{B7672910-C5AE-4C1B-AD93-0962AF174EF6}" type="parTrans" cxnId="{BF1481AC-EC6F-47B7-A81B-0DC15D20D79F}">
      <dgm:prSet/>
      <dgm:spPr/>
      <dgm:t>
        <a:bodyPr/>
        <a:lstStyle/>
        <a:p>
          <a:endParaRPr lang="en-US" dirty="0"/>
        </a:p>
      </dgm:t>
    </dgm:pt>
    <dgm:pt modelId="{4DEE0744-8158-4A61-8C04-B3891B5F7D05}" type="sibTrans" cxnId="{BF1481AC-EC6F-47B7-A81B-0DC15D20D79F}">
      <dgm:prSet/>
      <dgm:spPr/>
      <dgm:t>
        <a:bodyPr/>
        <a:lstStyle/>
        <a:p>
          <a:endParaRPr lang="en-US"/>
        </a:p>
      </dgm:t>
    </dgm:pt>
    <dgm:pt modelId="{08139BFE-9F27-4516-97BD-DCE7FFC7148E}">
      <dgm:prSet phldrT="[Text]"/>
      <dgm:spPr/>
      <dgm:t>
        <a:bodyPr/>
        <a:lstStyle/>
        <a:p>
          <a:r>
            <a:rPr lang="en-US" dirty="0" smtClean="0"/>
            <a:t>Screen Sharing</a:t>
          </a:r>
          <a:endParaRPr lang="en-US" dirty="0"/>
        </a:p>
      </dgm:t>
    </dgm:pt>
    <dgm:pt modelId="{DEFBC298-6AA5-4092-881A-903520281B44}" type="parTrans" cxnId="{8F8FE934-0A08-4B20-BB53-40ABF2A5BCB4}">
      <dgm:prSet/>
      <dgm:spPr/>
      <dgm:t>
        <a:bodyPr/>
        <a:lstStyle/>
        <a:p>
          <a:endParaRPr lang="en-US" dirty="0"/>
        </a:p>
      </dgm:t>
    </dgm:pt>
    <dgm:pt modelId="{D80F1E2C-501C-4CA4-B7CE-642EE44F3E2E}" type="sibTrans" cxnId="{8F8FE934-0A08-4B20-BB53-40ABF2A5BCB4}">
      <dgm:prSet/>
      <dgm:spPr/>
      <dgm:t>
        <a:bodyPr/>
        <a:lstStyle/>
        <a:p>
          <a:endParaRPr lang="en-US"/>
        </a:p>
      </dgm:t>
    </dgm:pt>
    <dgm:pt modelId="{50E9690B-881D-45F7-BAAE-7850716B9AC7}">
      <dgm:prSet phldrT="[Text]"/>
      <dgm:spPr/>
      <dgm:t>
        <a:bodyPr/>
        <a:lstStyle/>
        <a:p>
          <a:r>
            <a:rPr lang="en-US" dirty="0" smtClean="0"/>
            <a:t>Yugma</a:t>
          </a:r>
          <a:endParaRPr lang="en-US" dirty="0"/>
        </a:p>
      </dgm:t>
    </dgm:pt>
    <dgm:pt modelId="{7EFE733E-2C13-4E43-8BC9-D44FEB6D9681}" type="parTrans" cxnId="{15CCF9B2-D21C-4815-AAA3-190AD5EB8CC4}">
      <dgm:prSet/>
      <dgm:spPr/>
      <dgm:t>
        <a:bodyPr/>
        <a:lstStyle/>
        <a:p>
          <a:endParaRPr lang="en-US" dirty="0"/>
        </a:p>
      </dgm:t>
    </dgm:pt>
    <dgm:pt modelId="{0E65FFDF-7F1B-46FC-9196-2AB929936E26}" type="sibTrans" cxnId="{15CCF9B2-D21C-4815-AAA3-190AD5EB8CC4}">
      <dgm:prSet/>
      <dgm:spPr/>
      <dgm:t>
        <a:bodyPr/>
        <a:lstStyle/>
        <a:p>
          <a:endParaRPr lang="en-US"/>
        </a:p>
      </dgm:t>
    </dgm:pt>
    <dgm:pt modelId="{17F59EDB-D87F-446E-BC73-2A23C3FEC7A0}">
      <dgm:prSet phldrT="[Text]"/>
      <dgm:spPr/>
      <dgm:t>
        <a:bodyPr/>
        <a:lstStyle/>
        <a:p>
          <a:r>
            <a:rPr lang="en-US" dirty="0" smtClean="0"/>
            <a:t>Media Sharing</a:t>
          </a:r>
          <a:endParaRPr lang="en-US" dirty="0"/>
        </a:p>
      </dgm:t>
    </dgm:pt>
    <dgm:pt modelId="{508DE104-D350-41CA-A5FE-1EFF8BAF5920}" type="parTrans" cxnId="{018369FC-5D1A-4C45-BD4D-C27EEE0195CE}">
      <dgm:prSet/>
      <dgm:spPr/>
      <dgm:t>
        <a:bodyPr/>
        <a:lstStyle/>
        <a:p>
          <a:endParaRPr lang="en-US" dirty="0"/>
        </a:p>
      </dgm:t>
    </dgm:pt>
    <dgm:pt modelId="{C26B316C-65B5-4EEE-90CC-F6DF0FD3D0FE}" type="sibTrans" cxnId="{018369FC-5D1A-4C45-BD4D-C27EEE0195CE}">
      <dgm:prSet/>
      <dgm:spPr/>
      <dgm:t>
        <a:bodyPr/>
        <a:lstStyle/>
        <a:p>
          <a:endParaRPr lang="en-US"/>
        </a:p>
      </dgm:t>
    </dgm:pt>
    <dgm:pt modelId="{AA766C5B-171C-4276-B89F-570249E94C0D}">
      <dgm:prSet phldrT="[Text]"/>
      <dgm:spPr/>
      <dgm:t>
        <a:bodyPr/>
        <a:lstStyle/>
        <a:p>
          <a:r>
            <a:rPr lang="en-US" dirty="0" smtClean="0"/>
            <a:t>Flickr</a:t>
          </a:r>
          <a:endParaRPr lang="en-US" dirty="0"/>
        </a:p>
      </dgm:t>
    </dgm:pt>
    <dgm:pt modelId="{7F662587-1A2B-46DC-8D67-E8656F1FACBA}" type="parTrans" cxnId="{4311152A-082B-4FC2-BEE0-84521A1B2210}">
      <dgm:prSet/>
      <dgm:spPr/>
      <dgm:t>
        <a:bodyPr/>
        <a:lstStyle/>
        <a:p>
          <a:endParaRPr lang="en-US" dirty="0"/>
        </a:p>
      </dgm:t>
    </dgm:pt>
    <dgm:pt modelId="{514E029D-713E-41B3-A46B-DB97D2ECCC46}" type="sibTrans" cxnId="{4311152A-082B-4FC2-BEE0-84521A1B2210}">
      <dgm:prSet/>
      <dgm:spPr/>
      <dgm:t>
        <a:bodyPr/>
        <a:lstStyle/>
        <a:p>
          <a:endParaRPr lang="en-US"/>
        </a:p>
      </dgm:t>
    </dgm:pt>
    <dgm:pt modelId="{8BE980BC-DDC6-41E4-909B-C036E39B833D}">
      <dgm:prSet phldrT="[Text]"/>
      <dgm:spPr/>
      <dgm:t>
        <a:bodyPr/>
        <a:lstStyle/>
        <a:p>
          <a:r>
            <a:rPr lang="en-US" dirty="0" smtClean="0"/>
            <a:t>VoiceThread</a:t>
          </a:r>
          <a:endParaRPr lang="en-US" dirty="0"/>
        </a:p>
      </dgm:t>
    </dgm:pt>
    <dgm:pt modelId="{E5AA65BB-C7E4-45B6-ADE2-7C0EB43FD554}" type="parTrans" cxnId="{A4801AEB-786B-4B6B-934D-7F41C8066BEE}">
      <dgm:prSet/>
      <dgm:spPr/>
      <dgm:t>
        <a:bodyPr/>
        <a:lstStyle/>
        <a:p>
          <a:endParaRPr lang="en-US" dirty="0"/>
        </a:p>
      </dgm:t>
    </dgm:pt>
    <dgm:pt modelId="{5B16737F-735F-48F5-9EB8-F4D9B75F1691}" type="sibTrans" cxnId="{A4801AEB-786B-4B6B-934D-7F41C8066BEE}">
      <dgm:prSet/>
      <dgm:spPr/>
      <dgm:t>
        <a:bodyPr/>
        <a:lstStyle/>
        <a:p>
          <a:endParaRPr lang="en-US"/>
        </a:p>
      </dgm:t>
    </dgm:pt>
    <dgm:pt modelId="{4555F9FA-0A1B-4583-A928-4D42060767FF}" type="pres">
      <dgm:prSet presAssocID="{CFA72E8D-1EFF-4CC0-87CC-E1EF9081A98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44897E-A217-4EA3-BFFA-9B370534E2DD}" type="pres">
      <dgm:prSet presAssocID="{E00CEF04-D224-4859-BC35-E382F037479F}" presName="root1" presStyleCnt="0"/>
      <dgm:spPr/>
    </dgm:pt>
    <dgm:pt modelId="{A6B0B3B2-9340-42B3-880D-BEEF35F457CF}" type="pres">
      <dgm:prSet presAssocID="{E00CEF04-D224-4859-BC35-E382F037479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522143-FE8D-4DAA-A45F-692E01D84C46}" type="pres">
      <dgm:prSet presAssocID="{E00CEF04-D224-4859-BC35-E382F037479F}" presName="level2hierChild" presStyleCnt="0"/>
      <dgm:spPr/>
    </dgm:pt>
    <dgm:pt modelId="{20A7A016-11B3-4480-AAC2-181BE2D0FC02}" type="pres">
      <dgm:prSet presAssocID="{5F969B03-B943-4CB6-A44F-16186EDCF01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BD630C33-B610-48A1-97BC-A6E00459131A}" type="pres">
      <dgm:prSet presAssocID="{5F969B03-B943-4CB6-A44F-16186EDCF01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7DB7AC2-B21D-4238-BA26-2AA2B153A59C}" type="pres">
      <dgm:prSet presAssocID="{C35F7C72-03E6-4509-95A1-42A3D73163B6}" presName="root2" presStyleCnt="0"/>
      <dgm:spPr/>
    </dgm:pt>
    <dgm:pt modelId="{6A75B679-2090-4C0C-8E42-1EF6C8083388}" type="pres">
      <dgm:prSet presAssocID="{C35F7C72-03E6-4509-95A1-42A3D73163B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342A97-98C1-47C3-A01E-0AD4109B27E6}" type="pres">
      <dgm:prSet presAssocID="{C35F7C72-03E6-4509-95A1-42A3D73163B6}" presName="level3hierChild" presStyleCnt="0"/>
      <dgm:spPr/>
    </dgm:pt>
    <dgm:pt modelId="{6D67BD11-8769-45C2-8911-0EDFEF4AF9CE}" type="pres">
      <dgm:prSet presAssocID="{5D575C90-98B3-417E-A991-2C04A138A0F2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F36FC1D0-8D68-4088-ADAB-97A3C9DDC03E}" type="pres">
      <dgm:prSet presAssocID="{5D575C90-98B3-417E-A991-2C04A138A0F2}" presName="connTx" presStyleLbl="parChTrans1D3" presStyleIdx="0" presStyleCnt="5"/>
      <dgm:spPr/>
      <dgm:t>
        <a:bodyPr/>
        <a:lstStyle/>
        <a:p>
          <a:endParaRPr lang="en-US"/>
        </a:p>
      </dgm:t>
    </dgm:pt>
    <dgm:pt modelId="{12A58B9F-C9D7-44BE-A719-3F474EA4B4F3}" type="pres">
      <dgm:prSet presAssocID="{6D94DCD1-5B85-4843-BAD3-BACCCD248D1D}" presName="root2" presStyleCnt="0"/>
      <dgm:spPr/>
    </dgm:pt>
    <dgm:pt modelId="{E43DF129-602A-44F4-95B9-BE04D841DAF0}" type="pres">
      <dgm:prSet presAssocID="{6D94DCD1-5B85-4843-BAD3-BACCCD248D1D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C80D80-5307-4129-B6C3-C428074F5D3E}" type="pres">
      <dgm:prSet presAssocID="{6D94DCD1-5B85-4843-BAD3-BACCCD248D1D}" presName="level3hierChild" presStyleCnt="0"/>
      <dgm:spPr/>
    </dgm:pt>
    <dgm:pt modelId="{4A505DF1-AE9C-4FDD-A5DF-845D4C0D0B18}" type="pres">
      <dgm:prSet presAssocID="{B7672910-C5AE-4C1B-AD93-0962AF174EF6}" presName="conn2-1" presStyleLbl="parChTrans1D4" presStyleIdx="0" presStyleCnt="7"/>
      <dgm:spPr/>
      <dgm:t>
        <a:bodyPr/>
        <a:lstStyle/>
        <a:p>
          <a:endParaRPr lang="en-US"/>
        </a:p>
      </dgm:t>
    </dgm:pt>
    <dgm:pt modelId="{34E5C73B-B086-48F3-86D9-9840C9AD11F4}" type="pres">
      <dgm:prSet presAssocID="{B7672910-C5AE-4C1B-AD93-0962AF174EF6}" presName="connTx" presStyleLbl="parChTrans1D4" presStyleIdx="0" presStyleCnt="7"/>
      <dgm:spPr/>
      <dgm:t>
        <a:bodyPr/>
        <a:lstStyle/>
        <a:p>
          <a:endParaRPr lang="en-US"/>
        </a:p>
      </dgm:t>
    </dgm:pt>
    <dgm:pt modelId="{36E4A5A2-3756-48AE-976F-33C5A3DA5233}" type="pres">
      <dgm:prSet presAssocID="{0F77417D-3C49-4EEB-B30A-8A45840859CA}" presName="root2" presStyleCnt="0"/>
      <dgm:spPr/>
    </dgm:pt>
    <dgm:pt modelId="{21C56E74-5D18-41DA-9483-116B2E2E19AD}" type="pres">
      <dgm:prSet presAssocID="{0F77417D-3C49-4EEB-B30A-8A45840859CA}" presName="LevelTwoTextNode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3A2BE4-7C16-4D4D-9FD3-21BFB5F03804}" type="pres">
      <dgm:prSet presAssocID="{0F77417D-3C49-4EEB-B30A-8A45840859CA}" presName="level3hierChild" presStyleCnt="0"/>
      <dgm:spPr/>
    </dgm:pt>
    <dgm:pt modelId="{617B3161-95B6-42F7-8480-0EE547D58C22}" type="pres">
      <dgm:prSet presAssocID="{DEFBC298-6AA5-4092-881A-903520281B44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518C57D9-76BF-436B-878A-4F081055326D}" type="pres">
      <dgm:prSet presAssocID="{DEFBC298-6AA5-4092-881A-903520281B44}" presName="connTx" presStyleLbl="parChTrans1D3" presStyleIdx="1" presStyleCnt="5"/>
      <dgm:spPr/>
      <dgm:t>
        <a:bodyPr/>
        <a:lstStyle/>
        <a:p>
          <a:endParaRPr lang="en-US"/>
        </a:p>
      </dgm:t>
    </dgm:pt>
    <dgm:pt modelId="{BE278897-16EB-43E9-8224-553E49BAD25F}" type="pres">
      <dgm:prSet presAssocID="{08139BFE-9F27-4516-97BD-DCE7FFC7148E}" presName="root2" presStyleCnt="0"/>
      <dgm:spPr/>
    </dgm:pt>
    <dgm:pt modelId="{76ADC1F7-56F5-428D-9DBE-90773537AA81}" type="pres">
      <dgm:prSet presAssocID="{08139BFE-9F27-4516-97BD-DCE7FFC7148E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916405-9CC8-4C81-B188-9A58FE9D6D01}" type="pres">
      <dgm:prSet presAssocID="{08139BFE-9F27-4516-97BD-DCE7FFC7148E}" presName="level3hierChild" presStyleCnt="0"/>
      <dgm:spPr/>
    </dgm:pt>
    <dgm:pt modelId="{859D815B-62AE-498D-88E4-8B6011A19728}" type="pres">
      <dgm:prSet presAssocID="{7EFE733E-2C13-4E43-8BC9-D44FEB6D9681}" presName="conn2-1" presStyleLbl="parChTrans1D4" presStyleIdx="1" presStyleCnt="7"/>
      <dgm:spPr/>
      <dgm:t>
        <a:bodyPr/>
        <a:lstStyle/>
        <a:p>
          <a:endParaRPr lang="en-US"/>
        </a:p>
      </dgm:t>
    </dgm:pt>
    <dgm:pt modelId="{DBA3C765-492F-4DCC-8918-6E3EE6FF8C80}" type="pres">
      <dgm:prSet presAssocID="{7EFE733E-2C13-4E43-8BC9-D44FEB6D9681}" presName="connTx" presStyleLbl="parChTrans1D4" presStyleIdx="1" presStyleCnt="7"/>
      <dgm:spPr/>
      <dgm:t>
        <a:bodyPr/>
        <a:lstStyle/>
        <a:p>
          <a:endParaRPr lang="en-US"/>
        </a:p>
      </dgm:t>
    </dgm:pt>
    <dgm:pt modelId="{A09C545A-EC30-4C90-A7CF-433BF1688E7C}" type="pres">
      <dgm:prSet presAssocID="{50E9690B-881D-45F7-BAAE-7850716B9AC7}" presName="root2" presStyleCnt="0"/>
      <dgm:spPr/>
    </dgm:pt>
    <dgm:pt modelId="{9C42558B-2503-45A4-B8C9-DD4D83121EE2}" type="pres">
      <dgm:prSet presAssocID="{50E9690B-881D-45F7-BAAE-7850716B9AC7}" presName="LevelTwoTextNode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C65C61-4EA1-41F8-B204-4BB3326AB02A}" type="pres">
      <dgm:prSet presAssocID="{50E9690B-881D-45F7-BAAE-7850716B9AC7}" presName="level3hierChild" presStyleCnt="0"/>
      <dgm:spPr/>
    </dgm:pt>
    <dgm:pt modelId="{ABD939BB-B9D1-48DB-A9CD-43558090F435}" type="pres">
      <dgm:prSet presAssocID="{508DE104-D350-41CA-A5FE-1EFF8BAF5920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CE91EAA3-19DF-4C02-BDB4-2433A177F069}" type="pres">
      <dgm:prSet presAssocID="{508DE104-D350-41CA-A5FE-1EFF8BAF5920}" presName="connTx" presStyleLbl="parChTrans1D3" presStyleIdx="2" presStyleCnt="5"/>
      <dgm:spPr/>
      <dgm:t>
        <a:bodyPr/>
        <a:lstStyle/>
        <a:p>
          <a:endParaRPr lang="en-US"/>
        </a:p>
      </dgm:t>
    </dgm:pt>
    <dgm:pt modelId="{130E7974-837A-46E0-83D0-6F35162830F0}" type="pres">
      <dgm:prSet presAssocID="{17F59EDB-D87F-446E-BC73-2A23C3FEC7A0}" presName="root2" presStyleCnt="0"/>
      <dgm:spPr/>
    </dgm:pt>
    <dgm:pt modelId="{01402612-EFE1-4F09-BAC5-8D02C1D8E97A}" type="pres">
      <dgm:prSet presAssocID="{17F59EDB-D87F-446E-BC73-2A23C3FEC7A0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310A4B-5B2A-4CBD-9A04-AE025CE1B8A5}" type="pres">
      <dgm:prSet presAssocID="{17F59EDB-D87F-446E-BC73-2A23C3FEC7A0}" presName="level3hierChild" presStyleCnt="0"/>
      <dgm:spPr/>
    </dgm:pt>
    <dgm:pt modelId="{2570853B-4626-4120-A04B-DC67F78C5937}" type="pres">
      <dgm:prSet presAssocID="{7F662587-1A2B-46DC-8D67-E8656F1FACBA}" presName="conn2-1" presStyleLbl="parChTrans1D4" presStyleIdx="2" presStyleCnt="7"/>
      <dgm:spPr/>
      <dgm:t>
        <a:bodyPr/>
        <a:lstStyle/>
        <a:p>
          <a:endParaRPr lang="en-US"/>
        </a:p>
      </dgm:t>
    </dgm:pt>
    <dgm:pt modelId="{DD22564C-36AB-496F-A6B6-534C17FA5B28}" type="pres">
      <dgm:prSet presAssocID="{7F662587-1A2B-46DC-8D67-E8656F1FACBA}" presName="connTx" presStyleLbl="parChTrans1D4" presStyleIdx="2" presStyleCnt="7"/>
      <dgm:spPr/>
      <dgm:t>
        <a:bodyPr/>
        <a:lstStyle/>
        <a:p>
          <a:endParaRPr lang="en-US"/>
        </a:p>
      </dgm:t>
    </dgm:pt>
    <dgm:pt modelId="{9CD64B73-ABBC-4E78-BAEE-62BBFC75AE87}" type="pres">
      <dgm:prSet presAssocID="{AA766C5B-171C-4276-B89F-570249E94C0D}" presName="root2" presStyleCnt="0"/>
      <dgm:spPr/>
    </dgm:pt>
    <dgm:pt modelId="{5AEFD754-4987-4326-8AFC-053FE1D765C9}" type="pres">
      <dgm:prSet presAssocID="{AA766C5B-171C-4276-B89F-570249E94C0D}" presName="LevelTwoTextNode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E56C1A-D375-48D1-BFD7-BBBFAAFC23DB}" type="pres">
      <dgm:prSet presAssocID="{AA766C5B-171C-4276-B89F-570249E94C0D}" presName="level3hierChild" presStyleCnt="0"/>
      <dgm:spPr/>
    </dgm:pt>
    <dgm:pt modelId="{0A5005CF-21F6-4553-9B0E-9B8BDD8ADC4A}" type="pres">
      <dgm:prSet presAssocID="{E5AA65BB-C7E4-45B6-ADE2-7C0EB43FD554}" presName="conn2-1" presStyleLbl="parChTrans1D4" presStyleIdx="3" presStyleCnt="7"/>
      <dgm:spPr/>
      <dgm:t>
        <a:bodyPr/>
        <a:lstStyle/>
        <a:p>
          <a:endParaRPr lang="en-US"/>
        </a:p>
      </dgm:t>
    </dgm:pt>
    <dgm:pt modelId="{4C7E15F2-84BF-4F73-B1E6-59BAF958971F}" type="pres">
      <dgm:prSet presAssocID="{E5AA65BB-C7E4-45B6-ADE2-7C0EB43FD554}" presName="connTx" presStyleLbl="parChTrans1D4" presStyleIdx="3" presStyleCnt="7"/>
      <dgm:spPr/>
      <dgm:t>
        <a:bodyPr/>
        <a:lstStyle/>
        <a:p>
          <a:endParaRPr lang="en-US"/>
        </a:p>
      </dgm:t>
    </dgm:pt>
    <dgm:pt modelId="{8BF4C090-401F-4427-BD75-5C69385B2568}" type="pres">
      <dgm:prSet presAssocID="{8BE980BC-DDC6-41E4-909B-C036E39B833D}" presName="root2" presStyleCnt="0"/>
      <dgm:spPr/>
    </dgm:pt>
    <dgm:pt modelId="{12809C48-96C5-4B73-B7D3-5A8941F3747F}" type="pres">
      <dgm:prSet presAssocID="{8BE980BC-DDC6-41E4-909B-C036E39B833D}" presName="LevelTwoTextNode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E29FE8-4FF8-4699-A174-06EA3183D7D9}" type="pres">
      <dgm:prSet presAssocID="{8BE980BC-DDC6-41E4-909B-C036E39B833D}" presName="level3hierChild" presStyleCnt="0"/>
      <dgm:spPr/>
    </dgm:pt>
    <dgm:pt modelId="{3DA91DE6-4366-43BA-AC52-B9B8AF5E1817}" type="pres">
      <dgm:prSet presAssocID="{ACCC9EAD-CE43-4E65-B9F9-96A55D9F315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98CA229F-1CB0-4F4A-B342-2E1CB501C17A}" type="pres">
      <dgm:prSet presAssocID="{ACCC9EAD-CE43-4E65-B9F9-96A55D9F315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6C2DBA4-E4F9-4812-8F8B-B0256AA7BD78}" type="pres">
      <dgm:prSet presAssocID="{9CCA7B0B-E6C8-41B8-9EA8-40062D4B2F19}" presName="root2" presStyleCnt="0"/>
      <dgm:spPr/>
    </dgm:pt>
    <dgm:pt modelId="{767D5F80-50C1-4C3B-A07E-47451001B9E4}" type="pres">
      <dgm:prSet presAssocID="{9CCA7B0B-E6C8-41B8-9EA8-40062D4B2F1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22BB2D-EAA4-4DF1-BBDF-C4C7B0DFB677}" type="pres">
      <dgm:prSet presAssocID="{9CCA7B0B-E6C8-41B8-9EA8-40062D4B2F19}" presName="level3hierChild" presStyleCnt="0"/>
      <dgm:spPr/>
    </dgm:pt>
    <dgm:pt modelId="{8A4C4A35-D999-427E-98D3-32C7730708FA}" type="pres">
      <dgm:prSet presAssocID="{E18E3D7C-802A-45FA-913C-C9CCCC61E97D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38ADE8FC-540D-495E-A543-7C9EAC111711}" type="pres">
      <dgm:prSet presAssocID="{E18E3D7C-802A-45FA-913C-C9CCCC61E97D}" presName="connTx" presStyleLbl="parChTrans1D3" presStyleIdx="3" presStyleCnt="5"/>
      <dgm:spPr/>
      <dgm:t>
        <a:bodyPr/>
        <a:lstStyle/>
        <a:p>
          <a:endParaRPr lang="en-US"/>
        </a:p>
      </dgm:t>
    </dgm:pt>
    <dgm:pt modelId="{469FDB8C-81EC-4FCB-B793-F447E153C5B8}" type="pres">
      <dgm:prSet presAssocID="{05C4F023-4CDC-4881-8554-662EDCA2D170}" presName="root2" presStyleCnt="0"/>
      <dgm:spPr/>
    </dgm:pt>
    <dgm:pt modelId="{6C030DB1-E656-4782-A022-2B913FD5AB16}" type="pres">
      <dgm:prSet presAssocID="{05C4F023-4CDC-4881-8554-662EDCA2D170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545197-D499-4A52-B9EC-3E149D0165DF}" type="pres">
      <dgm:prSet presAssocID="{05C4F023-4CDC-4881-8554-662EDCA2D170}" presName="level3hierChild" presStyleCnt="0"/>
      <dgm:spPr/>
    </dgm:pt>
    <dgm:pt modelId="{1064A973-4C14-4BEA-87AE-0C3B5C54C649}" type="pres">
      <dgm:prSet presAssocID="{519E3FF6-75C2-43C0-999E-BC5054C73D62}" presName="conn2-1" presStyleLbl="parChTrans1D4" presStyleIdx="4" presStyleCnt="7"/>
      <dgm:spPr/>
      <dgm:t>
        <a:bodyPr/>
        <a:lstStyle/>
        <a:p>
          <a:endParaRPr lang="en-US"/>
        </a:p>
      </dgm:t>
    </dgm:pt>
    <dgm:pt modelId="{7B52D499-F5B5-4340-A83D-B60B205FF370}" type="pres">
      <dgm:prSet presAssocID="{519E3FF6-75C2-43C0-999E-BC5054C73D62}" presName="connTx" presStyleLbl="parChTrans1D4" presStyleIdx="4" presStyleCnt="7"/>
      <dgm:spPr/>
      <dgm:t>
        <a:bodyPr/>
        <a:lstStyle/>
        <a:p>
          <a:endParaRPr lang="en-US"/>
        </a:p>
      </dgm:t>
    </dgm:pt>
    <dgm:pt modelId="{15C2E553-A89E-4CC8-A9BE-CD48193EC3FB}" type="pres">
      <dgm:prSet presAssocID="{67DDE7F0-0DA0-44D4-AD4F-06E7381F1326}" presName="root2" presStyleCnt="0"/>
      <dgm:spPr/>
    </dgm:pt>
    <dgm:pt modelId="{5E147478-853A-4D2C-85D3-2963CA4B2C75}" type="pres">
      <dgm:prSet presAssocID="{67DDE7F0-0DA0-44D4-AD4F-06E7381F1326}" presName="LevelTwoTextNode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B27227-CDF8-4B7C-96FD-FBC02E46082A}" type="pres">
      <dgm:prSet presAssocID="{67DDE7F0-0DA0-44D4-AD4F-06E7381F1326}" presName="level3hierChild" presStyleCnt="0"/>
      <dgm:spPr/>
    </dgm:pt>
    <dgm:pt modelId="{D2EDD4AB-A359-424A-9450-012129D4B38D}" type="pres">
      <dgm:prSet presAssocID="{6C445C2D-FE00-4008-BC47-A70F89C2D843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029E19BB-13E9-427E-8E36-28371949B351}" type="pres">
      <dgm:prSet presAssocID="{6C445C2D-FE00-4008-BC47-A70F89C2D843}" presName="connTx" presStyleLbl="parChTrans1D3" presStyleIdx="4" presStyleCnt="5"/>
      <dgm:spPr/>
      <dgm:t>
        <a:bodyPr/>
        <a:lstStyle/>
        <a:p>
          <a:endParaRPr lang="en-US"/>
        </a:p>
      </dgm:t>
    </dgm:pt>
    <dgm:pt modelId="{59DAA283-C39E-419B-A4FB-B7B0B228B965}" type="pres">
      <dgm:prSet presAssocID="{3639FAAB-5F80-405F-8ED4-ED468449E946}" presName="root2" presStyleCnt="0"/>
      <dgm:spPr/>
    </dgm:pt>
    <dgm:pt modelId="{D5061CB7-7079-4844-8128-5CDF89A5A656}" type="pres">
      <dgm:prSet presAssocID="{3639FAAB-5F80-405F-8ED4-ED468449E946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9B5219-9CE4-460B-9142-0228A6CE4873}" type="pres">
      <dgm:prSet presAssocID="{3639FAAB-5F80-405F-8ED4-ED468449E946}" presName="level3hierChild" presStyleCnt="0"/>
      <dgm:spPr/>
    </dgm:pt>
    <dgm:pt modelId="{6DB9002E-6E93-425F-B81A-4BEA82060B00}" type="pres">
      <dgm:prSet presAssocID="{1ADD3D1F-175E-4E18-B590-B5B18A55810B}" presName="conn2-1" presStyleLbl="parChTrans1D4" presStyleIdx="5" presStyleCnt="7"/>
      <dgm:spPr/>
      <dgm:t>
        <a:bodyPr/>
        <a:lstStyle/>
        <a:p>
          <a:endParaRPr lang="en-US"/>
        </a:p>
      </dgm:t>
    </dgm:pt>
    <dgm:pt modelId="{50071EA6-F904-4F29-B13C-4DE6C6A38E88}" type="pres">
      <dgm:prSet presAssocID="{1ADD3D1F-175E-4E18-B590-B5B18A55810B}" presName="connTx" presStyleLbl="parChTrans1D4" presStyleIdx="5" presStyleCnt="7"/>
      <dgm:spPr/>
      <dgm:t>
        <a:bodyPr/>
        <a:lstStyle/>
        <a:p>
          <a:endParaRPr lang="en-US"/>
        </a:p>
      </dgm:t>
    </dgm:pt>
    <dgm:pt modelId="{18C967FD-9577-4966-8580-7D27E2BDF270}" type="pres">
      <dgm:prSet presAssocID="{5B97F15B-F2C9-4360-A8E9-0B11C5F7B6AD}" presName="root2" presStyleCnt="0"/>
      <dgm:spPr/>
    </dgm:pt>
    <dgm:pt modelId="{70E5B0E3-42B6-4DD4-8FDF-DE248763EA81}" type="pres">
      <dgm:prSet presAssocID="{5B97F15B-F2C9-4360-A8E9-0B11C5F7B6AD}" presName="LevelTwoTextNode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E4E415-2E69-46AA-A710-3EDAE649CE8F}" type="pres">
      <dgm:prSet presAssocID="{5B97F15B-F2C9-4360-A8E9-0B11C5F7B6AD}" presName="level3hierChild" presStyleCnt="0"/>
      <dgm:spPr/>
    </dgm:pt>
    <dgm:pt modelId="{D99B0CD3-1267-4418-A4FD-68C66FFA0978}" type="pres">
      <dgm:prSet presAssocID="{121BE291-B49F-41E4-BAC9-4D103377375C}" presName="conn2-1" presStyleLbl="parChTrans1D4" presStyleIdx="6" presStyleCnt="7"/>
      <dgm:spPr/>
      <dgm:t>
        <a:bodyPr/>
        <a:lstStyle/>
        <a:p>
          <a:endParaRPr lang="en-US"/>
        </a:p>
      </dgm:t>
    </dgm:pt>
    <dgm:pt modelId="{3B2CBE52-257E-4012-8FCA-31A7F63F26C9}" type="pres">
      <dgm:prSet presAssocID="{121BE291-B49F-41E4-BAC9-4D103377375C}" presName="connTx" presStyleLbl="parChTrans1D4" presStyleIdx="6" presStyleCnt="7"/>
      <dgm:spPr/>
      <dgm:t>
        <a:bodyPr/>
        <a:lstStyle/>
        <a:p>
          <a:endParaRPr lang="en-US"/>
        </a:p>
      </dgm:t>
    </dgm:pt>
    <dgm:pt modelId="{57CE90D0-A8D9-447E-BF05-9908F7CFC751}" type="pres">
      <dgm:prSet presAssocID="{F6590190-4CCC-49AE-B853-1B7FEB6D04AA}" presName="root2" presStyleCnt="0"/>
      <dgm:spPr/>
    </dgm:pt>
    <dgm:pt modelId="{9AB97438-B28E-400F-92F3-119063F1C9B3}" type="pres">
      <dgm:prSet presAssocID="{F6590190-4CCC-49AE-B853-1B7FEB6D04AA}" presName="LevelTwoTextNode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1EB1B2-A476-443B-B2F4-88A5764092FD}" type="pres">
      <dgm:prSet presAssocID="{F6590190-4CCC-49AE-B853-1B7FEB6D04AA}" presName="level3hierChild" presStyleCnt="0"/>
      <dgm:spPr/>
    </dgm:pt>
  </dgm:ptLst>
  <dgm:cxnLst>
    <dgm:cxn modelId="{FEBAEEB2-FE44-4A06-962A-8B1A5A593693}" type="presOf" srcId="{5D575C90-98B3-417E-A991-2C04A138A0F2}" destId="{6D67BD11-8769-45C2-8911-0EDFEF4AF9CE}" srcOrd="0" destOrd="0" presId="urn:microsoft.com/office/officeart/2005/8/layout/hierarchy2"/>
    <dgm:cxn modelId="{65A3FD48-70D4-4A9E-A662-E918C1CF3C3C}" type="presOf" srcId="{ACCC9EAD-CE43-4E65-B9F9-96A55D9F315A}" destId="{3DA91DE6-4366-43BA-AC52-B9B8AF5E1817}" srcOrd="0" destOrd="0" presId="urn:microsoft.com/office/officeart/2005/8/layout/hierarchy2"/>
    <dgm:cxn modelId="{BF1481AC-EC6F-47B7-A81B-0DC15D20D79F}" srcId="{6D94DCD1-5B85-4843-BAD3-BACCCD248D1D}" destId="{0F77417D-3C49-4EEB-B30A-8A45840859CA}" srcOrd="0" destOrd="0" parTransId="{B7672910-C5AE-4C1B-AD93-0962AF174EF6}" sibTransId="{4DEE0744-8158-4A61-8C04-B3891B5F7D05}"/>
    <dgm:cxn modelId="{0634BD89-20C1-481B-8D60-CD212EA14139}" type="presOf" srcId="{5F969B03-B943-4CB6-A44F-16186EDCF01F}" destId="{BD630C33-B610-48A1-97BC-A6E00459131A}" srcOrd="1" destOrd="0" presId="urn:microsoft.com/office/officeart/2005/8/layout/hierarchy2"/>
    <dgm:cxn modelId="{15CCF9B2-D21C-4815-AAA3-190AD5EB8CC4}" srcId="{08139BFE-9F27-4516-97BD-DCE7FFC7148E}" destId="{50E9690B-881D-45F7-BAAE-7850716B9AC7}" srcOrd="0" destOrd="0" parTransId="{7EFE733E-2C13-4E43-8BC9-D44FEB6D9681}" sibTransId="{0E65FFDF-7F1B-46FC-9196-2AB929936E26}"/>
    <dgm:cxn modelId="{22F7F1AD-342E-4502-A19D-D87FAD208427}" type="presOf" srcId="{6C445C2D-FE00-4008-BC47-A70F89C2D843}" destId="{029E19BB-13E9-427E-8E36-28371949B351}" srcOrd="1" destOrd="0" presId="urn:microsoft.com/office/officeart/2005/8/layout/hierarchy2"/>
    <dgm:cxn modelId="{22EC05B8-605B-4B19-8EAE-3B920A89AE7D}" srcId="{05C4F023-4CDC-4881-8554-662EDCA2D170}" destId="{67DDE7F0-0DA0-44D4-AD4F-06E7381F1326}" srcOrd="0" destOrd="0" parTransId="{519E3FF6-75C2-43C0-999E-BC5054C73D62}" sibTransId="{166746AA-F0E3-4D65-8E43-A428636CC295}"/>
    <dgm:cxn modelId="{B4C94433-3F9E-4F86-9061-53A041B6C9B7}" type="presOf" srcId="{05C4F023-4CDC-4881-8554-662EDCA2D170}" destId="{6C030DB1-E656-4782-A022-2B913FD5AB16}" srcOrd="0" destOrd="0" presId="urn:microsoft.com/office/officeart/2005/8/layout/hierarchy2"/>
    <dgm:cxn modelId="{A7FBF5ED-435B-4511-B3AC-9A1CB51A5A94}" type="presOf" srcId="{7F662587-1A2B-46DC-8D67-E8656F1FACBA}" destId="{DD22564C-36AB-496F-A6B6-534C17FA5B28}" srcOrd="1" destOrd="0" presId="urn:microsoft.com/office/officeart/2005/8/layout/hierarchy2"/>
    <dgm:cxn modelId="{C498D0E0-42F9-425D-8C50-0EBB4EF6B8CB}" type="presOf" srcId="{121BE291-B49F-41E4-BAC9-4D103377375C}" destId="{D99B0CD3-1267-4418-A4FD-68C66FFA0978}" srcOrd="0" destOrd="0" presId="urn:microsoft.com/office/officeart/2005/8/layout/hierarchy2"/>
    <dgm:cxn modelId="{8AD8D7A5-3219-467B-A50F-3749046C6487}" type="presOf" srcId="{6C445C2D-FE00-4008-BC47-A70F89C2D843}" destId="{D2EDD4AB-A359-424A-9450-012129D4B38D}" srcOrd="0" destOrd="0" presId="urn:microsoft.com/office/officeart/2005/8/layout/hierarchy2"/>
    <dgm:cxn modelId="{74A591B2-28BA-4379-989F-AB264453C821}" type="presOf" srcId="{5D575C90-98B3-417E-A991-2C04A138A0F2}" destId="{F36FC1D0-8D68-4088-ADAB-97A3C9DDC03E}" srcOrd="1" destOrd="0" presId="urn:microsoft.com/office/officeart/2005/8/layout/hierarchy2"/>
    <dgm:cxn modelId="{AD40E0E0-B4DE-4E6C-ABBD-428566C3F9CE}" type="presOf" srcId="{E5AA65BB-C7E4-45B6-ADE2-7C0EB43FD554}" destId="{4C7E15F2-84BF-4F73-B1E6-59BAF958971F}" srcOrd="1" destOrd="0" presId="urn:microsoft.com/office/officeart/2005/8/layout/hierarchy2"/>
    <dgm:cxn modelId="{FA876352-E8F7-4999-9EDD-916FD9EBDE93}" type="presOf" srcId="{3639FAAB-5F80-405F-8ED4-ED468449E946}" destId="{D5061CB7-7079-4844-8128-5CDF89A5A656}" srcOrd="0" destOrd="0" presId="urn:microsoft.com/office/officeart/2005/8/layout/hierarchy2"/>
    <dgm:cxn modelId="{F8F96495-6783-4C08-BC85-07A2CDACB125}" type="presOf" srcId="{B7672910-C5AE-4C1B-AD93-0962AF174EF6}" destId="{4A505DF1-AE9C-4FDD-A5DF-845D4C0D0B18}" srcOrd="0" destOrd="0" presId="urn:microsoft.com/office/officeart/2005/8/layout/hierarchy2"/>
    <dgm:cxn modelId="{4C271DDF-7C8E-42E5-B1DD-DDF8FD9CC90D}" type="presOf" srcId="{B7672910-C5AE-4C1B-AD93-0962AF174EF6}" destId="{34E5C73B-B086-48F3-86D9-9840C9AD11F4}" srcOrd="1" destOrd="0" presId="urn:microsoft.com/office/officeart/2005/8/layout/hierarchy2"/>
    <dgm:cxn modelId="{82E78851-BE9E-4199-A344-2DB94E55B9DB}" srcId="{3639FAAB-5F80-405F-8ED4-ED468449E946}" destId="{F6590190-4CCC-49AE-B853-1B7FEB6D04AA}" srcOrd="1" destOrd="0" parTransId="{121BE291-B49F-41E4-BAC9-4D103377375C}" sibTransId="{76C50BDC-B157-454C-AEF6-2A11E2B9A716}"/>
    <dgm:cxn modelId="{F6950680-6302-4E83-8054-974A9DA705EE}" srcId="{9CCA7B0B-E6C8-41B8-9EA8-40062D4B2F19}" destId="{05C4F023-4CDC-4881-8554-662EDCA2D170}" srcOrd="0" destOrd="0" parTransId="{E18E3D7C-802A-45FA-913C-C9CCCC61E97D}" sibTransId="{DA0B23BE-E48E-4669-B62B-DD28BE32513C}"/>
    <dgm:cxn modelId="{5A7C3FDE-CA97-41C4-9081-0A22D88ACE63}" type="presOf" srcId="{E00CEF04-D224-4859-BC35-E382F037479F}" destId="{A6B0B3B2-9340-42B3-880D-BEEF35F457CF}" srcOrd="0" destOrd="0" presId="urn:microsoft.com/office/officeart/2005/8/layout/hierarchy2"/>
    <dgm:cxn modelId="{22374CA1-78CD-4754-9D22-91D3F6805A5D}" type="presOf" srcId="{E18E3D7C-802A-45FA-913C-C9CCCC61E97D}" destId="{8A4C4A35-D999-427E-98D3-32C7730708FA}" srcOrd="0" destOrd="0" presId="urn:microsoft.com/office/officeart/2005/8/layout/hierarchy2"/>
    <dgm:cxn modelId="{43D0FB50-9078-4C19-A0E3-55FFE3FFAB44}" srcId="{E00CEF04-D224-4859-BC35-E382F037479F}" destId="{9CCA7B0B-E6C8-41B8-9EA8-40062D4B2F19}" srcOrd="1" destOrd="0" parTransId="{ACCC9EAD-CE43-4E65-B9F9-96A55D9F315A}" sibTransId="{C5B9E87D-625F-46A1-976C-840D9BDA9989}"/>
    <dgm:cxn modelId="{EB4E116B-5D49-4929-877A-62F38A099E0A}" type="presOf" srcId="{DEFBC298-6AA5-4092-881A-903520281B44}" destId="{617B3161-95B6-42F7-8480-0EE547D58C22}" srcOrd="0" destOrd="0" presId="urn:microsoft.com/office/officeart/2005/8/layout/hierarchy2"/>
    <dgm:cxn modelId="{0D7D53A7-CFCD-4C20-AF55-5E6AEB59379C}" type="presOf" srcId="{519E3FF6-75C2-43C0-999E-BC5054C73D62}" destId="{7B52D499-F5B5-4340-A83D-B60B205FF370}" srcOrd="1" destOrd="0" presId="urn:microsoft.com/office/officeart/2005/8/layout/hierarchy2"/>
    <dgm:cxn modelId="{4311152A-082B-4FC2-BEE0-84521A1B2210}" srcId="{17F59EDB-D87F-446E-BC73-2A23C3FEC7A0}" destId="{AA766C5B-171C-4276-B89F-570249E94C0D}" srcOrd="0" destOrd="0" parTransId="{7F662587-1A2B-46DC-8D67-E8656F1FACBA}" sibTransId="{514E029D-713E-41B3-A46B-DB97D2ECCC46}"/>
    <dgm:cxn modelId="{5E103E85-3570-4173-83DA-0DE991EA0A3B}" srcId="{E00CEF04-D224-4859-BC35-E382F037479F}" destId="{C35F7C72-03E6-4509-95A1-42A3D73163B6}" srcOrd="0" destOrd="0" parTransId="{5F969B03-B943-4CB6-A44F-16186EDCF01F}" sibTransId="{35898633-661E-477B-8373-75048CF20E4E}"/>
    <dgm:cxn modelId="{EB4E8310-27C0-472A-8515-8AF57A329C7B}" type="presOf" srcId="{17F59EDB-D87F-446E-BC73-2A23C3FEC7A0}" destId="{01402612-EFE1-4F09-BAC5-8D02C1D8E97A}" srcOrd="0" destOrd="0" presId="urn:microsoft.com/office/officeart/2005/8/layout/hierarchy2"/>
    <dgm:cxn modelId="{FE465180-9ADF-4FEA-A39F-3B68920C9C09}" type="presOf" srcId="{7EFE733E-2C13-4E43-8BC9-D44FEB6D9681}" destId="{859D815B-62AE-498D-88E4-8B6011A19728}" srcOrd="0" destOrd="0" presId="urn:microsoft.com/office/officeart/2005/8/layout/hierarchy2"/>
    <dgm:cxn modelId="{E5296C09-B7B5-4E83-8FEB-7389B40672DB}" srcId="{CFA72E8D-1EFF-4CC0-87CC-E1EF9081A98C}" destId="{E00CEF04-D224-4859-BC35-E382F037479F}" srcOrd="0" destOrd="0" parTransId="{31E76130-3279-47CD-A834-09E457F89F64}" sibTransId="{1534F830-B08B-4D90-80C6-A693836C4808}"/>
    <dgm:cxn modelId="{A1064607-457D-49A0-933D-944052D41A42}" type="presOf" srcId="{5F969B03-B943-4CB6-A44F-16186EDCF01F}" destId="{20A7A016-11B3-4480-AAC2-181BE2D0FC02}" srcOrd="0" destOrd="0" presId="urn:microsoft.com/office/officeart/2005/8/layout/hierarchy2"/>
    <dgm:cxn modelId="{F6DE8477-82E8-4D21-A8C7-1ED0AE4BD2D9}" type="presOf" srcId="{C35F7C72-03E6-4509-95A1-42A3D73163B6}" destId="{6A75B679-2090-4C0C-8E42-1EF6C8083388}" srcOrd="0" destOrd="0" presId="urn:microsoft.com/office/officeart/2005/8/layout/hierarchy2"/>
    <dgm:cxn modelId="{C62493CA-AE6F-41EC-83EB-7E25F3A40F46}" type="presOf" srcId="{8BE980BC-DDC6-41E4-909B-C036E39B833D}" destId="{12809C48-96C5-4B73-B7D3-5A8941F3747F}" srcOrd="0" destOrd="0" presId="urn:microsoft.com/office/officeart/2005/8/layout/hierarchy2"/>
    <dgm:cxn modelId="{689F2B25-A13F-458B-B644-2AD4A1294B59}" type="presOf" srcId="{508DE104-D350-41CA-A5FE-1EFF8BAF5920}" destId="{ABD939BB-B9D1-48DB-A9CD-43558090F435}" srcOrd="0" destOrd="0" presId="urn:microsoft.com/office/officeart/2005/8/layout/hierarchy2"/>
    <dgm:cxn modelId="{8E58A51B-1F5A-4E97-82A9-2A5F8C99F1DC}" type="presOf" srcId="{0F77417D-3C49-4EEB-B30A-8A45840859CA}" destId="{21C56E74-5D18-41DA-9483-116B2E2E19AD}" srcOrd="0" destOrd="0" presId="urn:microsoft.com/office/officeart/2005/8/layout/hierarchy2"/>
    <dgm:cxn modelId="{119D5A8B-7F77-455D-9C5E-4CBE5D335B77}" type="presOf" srcId="{1ADD3D1F-175E-4E18-B590-B5B18A55810B}" destId="{50071EA6-F904-4F29-B13C-4DE6C6A38E88}" srcOrd="1" destOrd="0" presId="urn:microsoft.com/office/officeart/2005/8/layout/hierarchy2"/>
    <dgm:cxn modelId="{44DBFAB4-3CFB-409F-B067-0AA184FFDB5D}" type="presOf" srcId="{E5AA65BB-C7E4-45B6-ADE2-7C0EB43FD554}" destId="{0A5005CF-21F6-4553-9B0E-9B8BDD8ADC4A}" srcOrd="0" destOrd="0" presId="urn:microsoft.com/office/officeart/2005/8/layout/hierarchy2"/>
    <dgm:cxn modelId="{84129823-E623-4301-92E1-D0FE223C1E49}" type="presOf" srcId="{508DE104-D350-41CA-A5FE-1EFF8BAF5920}" destId="{CE91EAA3-19DF-4C02-BDB4-2433A177F069}" srcOrd="1" destOrd="0" presId="urn:microsoft.com/office/officeart/2005/8/layout/hierarchy2"/>
    <dgm:cxn modelId="{C9B36C48-7FE5-4E1E-9068-EB6F8C1884A8}" type="presOf" srcId="{7EFE733E-2C13-4E43-8BC9-D44FEB6D9681}" destId="{DBA3C765-492F-4DCC-8918-6E3EE6FF8C80}" srcOrd="1" destOrd="0" presId="urn:microsoft.com/office/officeart/2005/8/layout/hierarchy2"/>
    <dgm:cxn modelId="{BEF520AF-3520-4895-8295-4A171E9DD6F0}" type="presOf" srcId="{7F662587-1A2B-46DC-8D67-E8656F1FACBA}" destId="{2570853B-4626-4120-A04B-DC67F78C5937}" srcOrd="0" destOrd="0" presId="urn:microsoft.com/office/officeart/2005/8/layout/hierarchy2"/>
    <dgm:cxn modelId="{A90A0A3A-086C-4231-B879-41A705A0D615}" type="presOf" srcId="{08139BFE-9F27-4516-97BD-DCE7FFC7148E}" destId="{76ADC1F7-56F5-428D-9DBE-90773537AA81}" srcOrd="0" destOrd="0" presId="urn:microsoft.com/office/officeart/2005/8/layout/hierarchy2"/>
    <dgm:cxn modelId="{8F8FE934-0A08-4B20-BB53-40ABF2A5BCB4}" srcId="{C35F7C72-03E6-4509-95A1-42A3D73163B6}" destId="{08139BFE-9F27-4516-97BD-DCE7FFC7148E}" srcOrd="1" destOrd="0" parTransId="{DEFBC298-6AA5-4092-881A-903520281B44}" sibTransId="{D80F1E2C-501C-4CA4-B7CE-642EE44F3E2E}"/>
    <dgm:cxn modelId="{90F40563-8D44-4EDE-B2CD-6BABCC9605DE}" type="presOf" srcId="{AA766C5B-171C-4276-B89F-570249E94C0D}" destId="{5AEFD754-4987-4326-8AFC-053FE1D765C9}" srcOrd="0" destOrd="0" presId="urn:microsoft.com/office/officeart/2005/8/layout/hierarchy2"/>
    <dgm:cxn modelId="{A4801AEB-786B-4B6B-934D-7F41C8066BEE}" srcId="{17F59EDB-D87F-446E-BC73-2A23C3FEC7A0}" destId="{8BE980BC-DDC6-41E4-909B-C036E39B833D}" srcOrd="1" destOrd="0" parTransId="{E5AA65BB-C7E4-45B6-ADE2-7C0EB43FD554}" sibTransId="{5B16737F-735F-48F5-9EB8-F4D9B75F1691}"/>
    <dgm:cxn modelId="{78966959-BAF0-4379-A927-F52B23C88743}" type="presOf" srcId="{E18E3D7C-802A-45FA-913C-C9CCCC61E97D}" destId="{38ADE8FC-540D-495E-A543-7C9EAC111711}" srcOrd="1" destOrd="0" presId="urn:microsoft.com/office/officeart/2005/8/layout/hierarchy2"/>
    <dgm:cxn modelId="{B20DDACE-660C-4FB5-BE4D-584A6B21149A}" type="presOf" srcId="{6D94DCD1-5B85-4843-BAD3-BACCCD248D1D}" destId="{E43DF129-602A-44F4-95B9-BE04D841DAF0}" srcOrd="0" destOrd="0" presId="urn:microsoft.com/office/officeart/2005/8/layout/hierarchy2"/>
    <dgm:cxn modelId="{7B91ED5A-A100-4980-83F8-F736BB2C14E1}" type="presOf" srcId="{9CCA7B0B-E6C8-41B8-9EA8-40062D4B2F19}" destId="{767D5F80-50C1-4C3B-A07E-47451001B9E4}" srcOrd="0" destOrd="0" presId="urn:microsoft.com/office/officeart/2005/8/layout/hierarchy2"/>
    <dgm:cxn modelId="{9D93713A-7B2B-489C-9B9B-E03CEF016CB9}" type="presOf" srcId="{F6590190-4CCC-49AE-B853-1B7FEB6D04AA}" destId="{9AB97438-B28E-400F-92F3-119063F1C9B3}" srcOrd="0" destOrd="0" presId="urn:microsoft.com/office/officeart/2005/8/layout/hierarchy2"/>
    <dgm:cxn modelId="{7975178A-43E8-4A56-8A69-F2A279E83DDA}" type="presOf" srcId="{5B97F15B-F2C9-4360-A8E9-0B11C5F7B6AD}" destId="{70E5B0E3-42B6-4DD4-8FDF-DE248763EA81}" srcOrd="0" destOrd="0" presId="urn:microsoft.com/office/officeart/2005/8/layout/hierarchy2"/>
    <dgm:cxn modelId="{ABBC3420-C5C3-4ED4-9AD9-E6212C649E19}" type="presOf" srcId="{50E9690B-881D-45F7-BAAE-7850716B9AC7}" destId="{9C42558B-2503-45A4-B8C9-DD4D83121EE2}" srcOrd="0" destOrd="0" presId="urn:microsoft.com/office/officeart/2005/8/layout/hierarchy2"/>
    <dgm:cxn modelId="{0D77C195-7629-4483-8A18-A964568A304A}" srcId="{9CCA7B0B-E6C8-41B8-9EA8-40062D4B2F19}" destId="{3639FAAB-5F80-405F-8ED4-ED468449E946}" srcOrd="1" destOrd="0" parTransId="{6C445C2D-FE00-4008-BC47-A70F89C2D843}" sibTransId="{E7926552-2F1E-48AE-9C46-5524CEFF73E7}"/>
    <dgm:cxn modelId="{DF49EB60-3815-4931-BA4A-6477BA622091}" type="presOf" srcId="{121BE291-B49F-41E4-BAC9-4D103377375C}" destId="{3B2CBE52-257E-4012-8FCA-31A7F63F26C9}" srcOrd="1" destOrd="0" presId="urn:microsoft.com/office/officeart/2005/8/layout/hierarchy2"/>
    <dgm:cxn modelId="{018369FC-5D1A-4C45-BD4D-C27EEE0195CE}" srcId="{C35F7C72-03E6-4509-95A1-42A3D73163B6}" destId="{17F59EDB-D87F-446E-BC73-2A23C3FEC7A0}" srcOrd="2" destOrd="0" parTransId="{508DE104-D350-41CA-A5FE-1EFF8BAF5920}" sibTransId="{C26B316C-65B5-4EEE-90CC-F6DF0FD3D0FE}"/>
    <dgm:cxn modelId="{B1EFF529-95D0-4836-855F-42E013492F42}" type="presOf" srcId="{ACCC9EAD-CE43-4E65-B9F9-96A55D9F315A}" destId="{98CA229F-1CB0-4F4A-B342-2E1CB501C17A}" srcOrd="1" destOrd="0" presId="urn:microsoft.com/office/officeart/2005/8/layout/hierarchy2"/>
    <dgm:cxn modelId="{3E234A58-D79A-486E-8BE3-D8C14B76FD3E}" type="presOf" srcId="{DEFBC298-6AA5-4092-881A-903520281B44}" destId="{518C57D9-76BF-436B-878A-4F081055326D}" srcOrd="1" destOrd="0" presId="urn:microsoft.com/office/officeart/2005/8/layout/hierarchy2"/>
    <dgm:cxn modelId="{CDE95A19-DCE1-408B-8233-11DEC832465B}" type="presOf" srcId="{CFA72E8D-1EFF-4CC0-87CC-E1EF9081A98C}" destId="{4555F9FA-0A1B-4583-A928-4D42060767FF}" srcOrd="0" destOrd="0" presId="urn:microsoft.com/office/officeart/2005/8/layout/hierarchy2"/>
    <dgm:cxn modelId="{A9AF0B4D-D081-4D3B-B17C-602D5E41A206}" type="presOf" srcId="{519E3FF6-75C2-43C0-999E-BC5054C73D62}" destId="{1064A973-4C14-4BEA-87AE-0C3B5C54C649}" srcOrd="0" destOrd="0" presId="urn:microsoft.com/office/officeart/2005/8/layout/hierarchy2"/>
    <dgm:cxn modelId="{03A72DE2-A36A-4A8A-8727-7674E6C82A56}" type="presOf" srcId="{67DDE7F0-0DA0-44D4-AD4F-06E7381F1326}" destId="{5E147478-853A-4D2C-85D3-2963CA4B2C75}" srcOrd="0" destOrd="0" presId="urn:microsoft.com/office/officeart/2005/8/layout/hierarchy2"/>
    <dgm:cxn modelId="{198CD5CD-EFB4-4A28-A12D-F850CCFE2532}" srcId="{3639FAAB-5F80-405F-8ED4-ED468449E946}" destId="{5B97F15B-F2C9-4360-A8E9-0B11C5F7B6AD}" srcOrd="0" destOrd="0" parTransId="{1ADD3D1F-175E-4E18-B590-B5B18A55810B}" sibTransId="{578EA231-07A2-4659-B36E-45EB61B66175}"/>
    <dgm:cxn modelId="{E829C005-D20A-4439-B7FA-75BCDF0A87A5}" type="presOf" srcId="{1ADD3D1F-175E-4E18-B590-B5B18A55810B}" destId="{6DB9002E-6E93-425F-B81A-4BEA82060B00}" srcOrd="0" destOrd="0" presId="urn:microsoft.com/office/officeart/2005/8/layout/hierarchy2"/>
    <dgm:cxn modelId="{8C61204C-D984-4A45-B9C8-64903A54EEC5}" srcId="{C35F7C72-03E6-4509-95A1-42A3D73163B6}" destId="{6D94DCD1-5B85-4843-BAD3-BACCCD248D1D}" srcOrd="0" destOrd="0" parTransId="{5D575C90-98B3-417E-A991-2C04A138A0F2}" sibTransId="{709AF135-9093-4B42-87D1-D3379BFB8FAC}"/>
    <dgm:cxn modelId="{4B8DF8DB-E04F-4F48-B18B-3B5E394BA499}" type="presParOf" srcId="{4555F9FA-0A1B-4583-A928-4D42060767FF}" destId="{0E44897E-A217-4EA3-BFFA-9B370534E2DD}" srcOrd="0" destOrd="0" presId="urn:microsoft.com/office/officeart/2005/8/layout/hierarchy2"/>
    <dgm:cxn modelId="{C3832811-392E-4307-9BA5-FE115CE20AEE}" type="presParOf" srcId="{0E44897E-A217-4EA3-BFFA-9B370534E2DD}" destId="{A6B0B3B2-9340-42B3-880D-BEEF35F457CF}" srcOrd="0" destOrd="0" presId="urn:microsoft.com/office/officeart/2005/8/layout/hierarchy2"/>
    <dgm:cxn modelId="{DBC5B8E0-28F8-48B2-B5F5-15DA26B1F049}" type="presParOf" srcId="{0E44897E-A217-4EA3-BFFA-9B370534E2DD}" destId="{87522143-FE8D-4DAA-A45F-692E01D84C46}" srcOrd="1" destOrd="0" presId="urn:microsoft.com/office/officeart/2005/8/layout/hierarchy2"/>
    <dgm:cxn modelId="{257EF902-B937-447E-A264-61DC31AD01B7}" type="presParOf" srcId="{87522143-FE8D-4DAA-A45F-692E01D84C46}" destId="{20A7A016-11B3-4480-AAC2-181BE2D0FC02}" srcOrd="0" destOrd="0" presId="urn:microsoft.com/office/officeart/2005/8/layout/hierarchy2"/>
    <dgm:cxn modelId="{95301374-7B4D-4A84-9FD2-ED434B3F4548}" type="presParOf" srcId="{20A7A016-11B3-4480-AAC2-181BE2D0FC02}" destId="{BD630C33-B610-48A1-97BC-A6E00459131A}" srcOrd="0" destOrd="0" presId="urn:microsoft.com/office/officeart/2005/8/layout/hierarchy2"/>
    <dgm:cxn modelId="{39F825A2-0324-4CB8-A35E-21E606DA0D0E}" type="presParOf" srcId="{87522143-FE8D-4DAA-A45F-692E01D84C46}" destId="{B7DB7AC2-B21D-4238-BA26-2AA2B153A59C}" srcOrd="1" destOrd="0" presId="urn:microsoft.com/office/officeart/2005/8/layout/hierarchy2"/>
    <dgm:cxn modelId="{EFA010DD-645F-437E-AC66-070D121D7BCF}" type="presParOf" srcId="{B7DB7AC2-B21D-4238-BA26-2AA2B153A59C}" destId="{6A75B679-2090-4C0C-8E42-1EF6C8083388}" srcOrd="0" destOrd="0" presId="urn:microsoft.com/office/officeart/2005/8/layout/hierarchy2"/>
    <dgm:cxn modelId="{FE4C3B8C-7980-4CA2-9559-37D0B076A37B}" type="presParOf" srcId="{B7DB7AC2-B21D-4238-BA26-2AA2B153A59C}" destId="{93342A97-98C1-47C3-A01E-0AD4109B27E6}" srcOrd="1" destOrd="0" presId="urn:microsoft.com/office/officeart/2005/8/layout/hierarchy2"/>
    <dgm:cxn modelId="{7BA05294-EF45-4805-9A25-52EB08DD8873}" type="presParOf" srcId="{93342A97-98C1-47C3-A01E-0AD4109B27E6}" destId="{6D67BD11-8769-45C2-8911-0EDFEF4AF9CE}" srcOrd="0" destOrd="0" presId="urn:microsoft.com/office/officeart/2005/8/layout/hierarchy2"/>
    <dgm:cxn modelId="{393D1865-B744-44EC-A321-5F53AB1C0A74}" type="presParOf" srcId="{6D67BD11-8769-45C2-8911-0EDFEF4AF9CE}" destId="{F36FC1D0-8D68-4088-ADAB-97A3C9DDC03E}" srcOrd="0" destOrd="0" presId="urn:microsoft.com/office/officeart/2005/8/layout/hierarchy2"/>
    <dgm:cxn modelId="{F0A1BA93-4128-4783-BD36-561A91C19469}" type="presParOf" srcId="{93342A97-98C1-47C3-A01E-0AD4109B27E6}" destId="{12A58B9F-C9D7-44BE-A719-3F474EA4B4F3}" srcOrd="1" destOrd="0" presId="urn:microsoft.com/office/officeart/2005/8/layout/hierarchy2"/>
    <dgm:cxn modelId="{AED2C3BE-6F0F-4F4B-B52D-B9C323C9A304}" type="presParOf" srcId="{12A58B9F-C9D7-44BE-A719-3F474EA4B4F3}" destId="{E43DF129-602A-44F4-95B9-BE04D841DAF0}" srcOrd="0" destOrd="0" presId="urn:microsoft.com/office/officeart/2005/8/layout/hierarchy2"/>
    <dgm:cxn modelId="{F90312A7-3658-4760-9A8C-A505D31C41E1}" type="presParOf" srcId="{12A58B9F-C9D7-44BE-A719-3F474EA4B4F3}" destId="{58C80D80-5307-4129-B6C3-C428074F5D3E}" srcOrd="1" destOrd="0" presId="urn:microsoft.com/office/officeart/2005/8/layout/hierarchy2"/>
    <dgm:cxn modelId="{C2198AC4-3FE1-43FC-88A3-7845BA99FAB5}" type="presParOf" srcId="{58C80D80-5307-4129-B6C3-C428074F5D3E}" destId="{4A505DF1-AE9C-4FDD-A5DF-845D4C0D0B18}" srcOrd="0" destOrd="0" presId="urn:microsoft.com/office/officeart/2005/8/layout/hierarchy2"/>
    <dgm:cxn modelId="{110EBA1A-F4F8-4E46-9CD5-570F55540BEA}" type="presParOf" srcId="{4A505DF1-AE9C-4FDD-A5DF-845D4C0D0B18}" destId="{34E5C73B-B086-48F3-86D9-9840C9AD11F4}" srcOrd="0" destOrd="0" presId="urn:microsoft.com/office/officeart/2005/8/layout/hierarchy2"/>
    <dgm:cxn modelId="{E40F10AC-C73E-4A45-A224-16EDB794B811}" type="presParOf" srcId="{58C80D80-5307-4129-B6C3-C428074F5D3E}" destId="{36E4A5A2-3756-48AE-976F-33C5A3DA5233}" srcOrd="1" destOrd="0" presId="urn:microsoft.com/office/officeart/2005/8/layout/hierarchy2"/>
    <dgm:cxn modelId="{F427C93A-DE9A-41A7-9ECD-F85B50707514}" type="presParOf" srcId="{36E4A5A2-3756-48AE-976F-33C5A3DA5233}" destId="{21C56E74-5D18-41DA-9483-116B2E2E19AD}" srcOrd="0" destOrd="0" presId="urn:microsoft.com/office/officeart/2005/8/layout/hierarchy2"/>
    <dgm:cxn modelId="{00FE2D02-25D7-474F-874B-80A1BBE751FA}" type="presParOf" srcId="{36E4A5A2-3756-48AE-976F-33C5A3DA5233}" destId="{D23A2BE4-7C16-4D4D-9FD3-21BFB5F03804}" srcOrd="1" destOrd="0" presId="urn:microsoft.com/office/officeart/2005/8/layout/hierarchy2"/>
    <dgm:cxn modelId="{A5BF3270-46E4-45C1-8096-E33B9B2B3A6D}" type="presParOf" srcId="{93342A97-98C1-47C3-A01E-0AD4109B27E6}" destId="{617B3161-95B6-42F7-8480-0EE547D58C22}" srcOrd="2" destOrd="0" presId="urn:microsoft.com/office/officeart/2005/8/layout/hierarchy2"/>
    <dgm:cxn modelId="{30B7BE88-14B5-4EB9-9BF3-1E1CEC189684}" type="presParOf" srcId="{617B3161-95B6-42F7-8480-0EE547D58C22}" destId="{518C57D9-76BF-436B-878A-4F081055326D}" srcOrd="0" destOrd="0" presId="urn:microsoft.com/office/officeart/2005/8/layout/hierarchy2"/>
    <dgm:cxn modelId="{7B7A70F1-6D03-4161-89A2-735FAFD0F3F5}" type="presParOf" srcId="{93342A97-98C1-47C3-A01E-0AD4109B27E6}" destId="{BE278897-16EB-43E9-8224-553E49BAD25F}" srcOrd="3" destOrd="0" presId="urn:microsoft.com/office/officeart/2005/8/layout/hierarchy2"/>
    <dgm:cxn modelId="{80257349-DAEB-438E-90CE-EAA32796F160}" type="presParOf" srcId="{BE278897-16EB-43E9-8224-553E49BAD25F}" destId="{76ADC1F7-56F5-428D-9DBE-90773537AA81}" srcOrd="0" destOrd="0" presId="urn:microsoft.com/office/officeart/2005/8/layout/hierarchy2"/>
    <dgm:cxn modelId="{00D9EFA5-96C6-412B-B3ED-5084FE09AFC8}" type="presParOf" srcId="{BE278897-16EB-43E9-8224-553E49BAD25F}" destId="{2E916405-9CC8-4C81-B188-9A58FE9D6D01}" srcOrd="1" destOrd="0" presId="urn:microsoft.com/office/officeart/2005/8/layout/hierarchy2"/>
    <dgm:cxn modelId="{1C0089F3-4BC3-4583-AADB-32A840460DEA}" type="presParOf" srcId="{2E916405-9CC8-4C81-B188-9A58FE9D6D01}" destId="{859D815B-62AE-498D-88E4-8B6011A19728}" srcOrd="0" destOrd="0" presId="urn:microsoft.com/office/officeart/2005/8/layout/hierarchy2"/>
    <dgm:cxn modelId="{FA467F2D-713E-4C36-937B-9498D72FEE70}" type="presParOf" srcId="{859D815B-62AE-498D-88E4-8B6011A19728}" destId="{DBA3C765-492F-4DCC-8918-6E3EE6FF8C80}" srcOrd="0" destOrd="0" presId="urn:microsoft.com/office/officeart/2005/8/layout/hierarchy2"/>
    <dgm:cxn modelId="{1DCCC242-E51C-4E58-8194-5D110E952948}" type="presParOf" srcId="{2E916405-9CC8-4C81-B188-9A58FE9D6D01}" destId="{A09C545A-EC30-4C90-A7CF-433BF1688E7C}" srcOrd="1" destOrd="0" presId="urn:microsoft.com/office/officeart/2005/8/layout/hierarchy2"/>
    <dgm:cxn modelId="{C9357B96-4AF2-4E93-9733-706F19286C96}" type="presParOf" srcId="{A09C545A-EC30-4C90-A7CF-433BF1688E7C}" destId="{9C42558B-2503-45A4-B8C9-DD4D83121EE2}" srcOrd="0" destOrd="0" presId="urn:microsoft.com/office/officeart/2005/8/layout/hierarchy2"/>
    <dgm:cxn modelId="{1E5C7CA6-6AED-4489-8671-FA2D6447F9BA}" type="presParOf" srcId="{A09C545A-EC30-4C90-A7CF-433BF1688E7C}" destId="{45C65C61-4EA1-41F8-B204-4BB3326AB02A}" srcOrd="1" destOrd="0" presId="urn:microsoft.com/office/officeart/2005/8/layout/hierarchy2"/>
    <dgm:cxn modelId="{1D539CD0-62C9-4F89-BF01-A3CB2F57BF23}" type="presParOf" srcId="{93342A97-98C1-47C3-A01E-0AD4109B27E6}" destId="{ABD939BB-B9D1-48DB-A9CD-43558090F435}" srcOrd="4" destOrd="0" presId="urn:microsoft.com/office/officeart/2005/8/layout/hierarchy2"/>
    <dgm:cxn modelId="{71CB2E95-54FC-46B8-8017-EDA08E212458}" type="presParOf" srcId="{ABD939BB-B9D1-48DB-A9CD-43558090F435}" destId="{CE91EAA3-19DF-4C02-BDB4-2433A177F069}" srcOrd="0" destOrd="0" presId="urn:microsoft.com/office/officeart/2005/8/layout/hierarchy2"/>
    <dgm:cxn modelId="{92EB23A3-3197-4773-8D53-A4F41F5A12FE}" type="presParOf" srcId="{93342A97-98C1-47C3-A01E-0AD4109B27E6}" destId="{130E7974-837A-46E0-83D0-6F35162830F0}" srcOrd="5" destOrd="0" presId="urn:microsoft.com/office/officeart/2005/8/layout/hierarchy2"/>
    <dgm:cxn modelId="{C164BCB4-DD17-459D-ABAC-1D7576F5EF47}" type="presParOf" srcId="{130E7974-837A-46E0-83D0-6F35162830F0}" destId="{01402612-EFE1-4F09-BAC5-8D02C1D8E97A}" srcOrd="0" destOrd="0" presId="urn:microsoft.com/office/officeart/2005/8/layout/hierarchy2"/>
    <dgm:cxn modelId="{9DF6E9E7-4612-4241-9DCC-4AFDA81FB6EC}" type="presParOf" srcId="{130E7974-837A-46E0-83D0-6F35162830F0}" destId="{4D310A4B-5B2A-4CBD-9A04-AE025CE1B8A5}" srcOrd="1" destOrd="0" presId="urn:microsoft.com/office/officeart/2005/8/layout/hierarchy2"/>
    <dgm:cxn modelId="{34D44457-688E-47BE-808A-CA2E550AA3D2}" type="presParOf" srcId="{4D310A4B-5B2A-4CBD-9A04-AE025CE1B8A5}" destId="{2570853B-4626-4120-A04B-DC67F78C5937}" srcOrd="0" destOrd="0" presId="urn:microsoft.com/office/officeart/2005/8/layout/hierarchy2"/>
    <dgm:cxn modelId="{EC6E2290-B3A4-4034-8043-11F2EAF1B4CD}" type="presParOf" srcId="{2570853B-4626-4120-A04B-DC67F78C5937}" destId="{DD22564C-36AB-496F-A6B6-534C17FA5B28}" srcOrd="0" destOrd="0" presId="urn:microsoft.com/office/officeart/2005/8/layout/hierarchy2"/>
    <dgm:cxn modelId="{C2C05DDD-8993-43F3-9625-BFC7E7946ACC}" type="presParOf" srcId="{4D310A4B-5B2A-4CBD-9A04-AE025CE1B8A5}" destId="{9CD64B73-ABBC-4E78-BAEE-62BBFC75AE87}" srcOrd="1" destOrd="0" presId="urn:microsoft.com/office/officeart/2005/8/layout/hierarchy2"/>
    <dgm:cxn modelId="{79A34334-793E-4E4E-8CA3-41A3BEE79D1F}" type="presParOf" srcId="{9CD64B73-ABBC-4E78-BAEE-62BBFC75AE87}" destId="{5AEFD754-4987-4326-8AFC-053FE1D765C9}" srcOrd="0" destOrd="0" presId="urn:microsoft.com/office/officeart/2005/8/layout/hierarchy2"/>
    <dgm:cxn modelId="{A0EE9395-0378-4D83-927A-58155532B87D}" type="presParOf" srcId="{9CD64B73-ABBC-4E78-BAEE-62BBFC75AE87}" destId="{24E56C1A-D375-48D1-BFD7-BBBFAAFC23DB}" srcOrd="1" destOrd="0" presId="urn:microsoft.com/office/officeart/2005/8/layout/hierarchy2"/>
    <dgm:cxn modelId="{23447190-6AE6-442E-8AFE-054ED7116896}" type="presParOf" srcId="{4D310A4B-5B2A-4CBD-9A04-AE025CE1B8A5}" destId="{0A5005CF-21F6-4553-9B0E-9B8BDD8ADC4A}" srcOrd="2" destOrd="0" presId="urn:microsoft.com/office/officeart/2005/8/layout/hierarchy2"/>
    <dgm:cxn modelId="{B20116E0-4486-4C17-B2A9-9AE644DC50B3}" type="presParOf" srcId="{0A5005CF-21F6-4553-9B0E-9B8BDD8ADC4A}" destId="{4C7E15F2-84BF-4F73-B1E6-59BAF958971F}" srcOrd="0" destOrd="0" presId="urn:microsoft.com/office/officeart/2005/8/layout/hierarchy2"/>
    <dgm:cxn modelId="{653D817C-E330-4413-8302-45F8A30BE0DB}" type="presParOf" srcId="{4D310A4B-5B2A-4CBD-9A04-AE025CE1B8A5}" destId="{8BF4C090-401F-4427-BD75-5C69385B2568}" srcOrd="3" destOrd="0" presId="urn:microsoft.com/office/officeart/2005/8/layout/hierarchy2"/>
    <dgm:cxn modelId="{021BED55-D1EF-4BE9-BEF8-C796DBDA84AF}" type="presParOf" srcId="{8BF4C090-401F-4427-BD75-5C69385B2568}" destId="{12809C48-96C5-4B73-B7D3-5A8941F3747F}" srcOrd="0" destOrd="0" presId="urn:microsoft.com/office/officeart/2005/8/layout/hierarchy2"/>
    <dgm:cxn modelId="{F751D73A-8824-46F2-8723-4FEA62E9AAF1}" type="presParOf" srcId="{8BF4C090-401F-4427-BD75-5C69385B2568}" destId="{8DE29FE8-4FF8-4699-A174-06EA3183D7D9}" srcOrd="1" destOrd="0" presId="urn:microsoft.com/office/officeart/2005/8/layout/hierarchy2"/>
    <dgm:cxn modelId="{8CD45BEF-6648-46A9-BE19-1B1D7BF7DF77}" type="presParOf" srcId="{87522143-FE8D-4DAA-A45F-692E01D84C46}" destId="{3DA91DE6-4366-43BA-AC52-B9B8AF5E1817}" srcOrd="2" destOrd="0" presId="urn:microsoft.com/office/officeart/2005/8/layout/hierarchy2"/>
    <dgm:cxn modelId="{674548B8-9912-4D8D-B6A8-D87E2FA6DDC4}" type="presParOf" srcId="{3DA91DE6-4366-43BA-AC52-B9B8AF5E1817}" destId="{98CA229F-1CB0-4F4A-B342-2E1CB501C17A}" srcOrd="0" destOrd="0" presId="urn:microsoft.com/office/officeart/2005/8/layout/hierarchy2"/>
    <dgm:cxn modelId="{1EB7123D-4CD4-4B8C-B2B4-293CED7D2989}" type="presParOf" srcId="{87522143-FE8D-4DAA-A45F-692E01D84C46}" destId="{36C2DBA4-E4F9-4812-8F8B-B0256AA7BD78}" srcOrd="3" destOrd="0" presId="urn:microsoft.com/office/officeart/2005/8/layout/hierarchy2"/>
    <dgm:cxn modelId="{E6188AE1-0949-4EB4-9988-D2F163B5D7B2}" type="presParOf" srcId="{36C2DBA4-E4F9-4812-8F8B-B0256AA7BD78}" destId="{767D5F80-50C1-4C3B-A07E-47451001B9E4}" srcOrd="0" destOrd="0" presId="urn:microsoft.com/office/officeart/2005/8/layout/hierarchy2"/>
    <dgm:cxn modelId="{424C3ED6-D125-4B07-822C-8707460359BC}" type="presParOf" srcId="{36C2DBA4-E4F9-4812-8F8B-B0256AA7BD78}" destId="{3A22BB2D-EAA4-4DF1-BBDF-C4C7B0DFB677}" srcOrd="1" destOrd="0" presId="urn:microsoft.com/office/officeart/2005/8/layout/hierarchy2"/>
    <dgm:cxn modelId="{AC04384A-3D93-403A-B944-2D9F64FA403E}" type="presParOf" srcId="{3A22BB2D-EAA4-4DF1-BBDF-C4C7B0DFB677}" destId="{8A4C4A35-D999-427E-98D3-32C7730708FA}" srcOrd="0" destOrd="0" presId="urn:microsoft.com/office/officeart/2005/8/layout/hierarchy2"/>
    <dgm:cxn modelId="{B90678B4-8DC1-4CC4-A1BD-B4FDF5979BA0}" type="presParOf" srcId="{8A4C4A35-D999-427E-98D3-32C7730708FA}" destId="{38ADE8FC-540D-495E-A543-7C9EAC111711}" srcOrd="0" destOrd="0" presId="urn:microsoft.com/office/officeart/2005/8/layout/hierarchy2"/>
    <dgm:cxn modelId="{DD25643E-C180-4A7A-85D5-2F4E3DBE48AD}" type="presParOf" srcId="{3A22BB2D-EAA4-4DF1-BBDF-C4C7B0DFB677}" destId="{469FDB8C-81EC-4FCB-B793-F447E153C5B8}" srcOrd="1" destOrd="0" presId="urn:microsoft.com/office/officeart/2005/8/layout/hierarchy2"/>
    <dgm:cxn modelId="{C5A64857-F5E1-4B81-8898-9AB4823F77ED}" type="presParOf" srcId="{469FDB8C-81EC-4FCB-B793-F447E153C5B8}" destId="{6C030DB1-E656-4782-A022-2B913FD5AB16}" srcOrd="0" destOrd="0" presId="urn:microsoft.com/office/officeart/2005/8/layout/hierarchy2"/>
    <dgm:cxn modelId="{C2ADA93B-7EF5-4321-A715-F61E683538D0}" type="presParOf" srcId="{469FDB8C-81EC-4FCB-B793-F447E153C5B8}" destId="{9B545197-D499-4A52-B9EC-3E149D0165DF}" srcOrd="1" destOrd="0" presId="urn:microsoft.com/office/officeart/2005/8/layout/hierarchy2"/>
    <dgm:cxn modelId="{6E6A0151-BE0E-4280-A7EA-0C9DBBA9F247}" type="presParOf" srcId="{9B545197-D499-4A52-B9EC-3E149D0165DF}" destId="{1064A973-4C14-4BEA-87AE-0C3B5C54C649}" srcOrd="0" destOrd="0" presId="urn:microsoft.com/office/officeart/2005/8/layout/hierarchy2"/>
    <dgm:cxn modelId="{5A7E596E-6073-4420-93B1-4C77124D468A}" type="presParOf" srcId="{1064A973-4C14-4BEA-87AE-0C3B5C54C649}" destId="{7B52D499-F5B5-4340-A83D-B60B205FF370}" srcOrd="0" destOrd="0" presId="urn:microsoft.com/office/officeart/2005/8/layout/hierarchy2"/>
    <dgm:cxn modelId="{5C560198-8837-4A70-BE3E-389B60D27CA3}" type="presParOf" srcId="{9B545197-D499-4A52-B9EC-3E149D0165DF}" destId="{15C2E553-A89E-4CC8-A9BE-CD48193EC3FB}" srcOrd="1" destOrd="0" presId="urn:microsoft.com/office/officeart/2005/8/layout/hierarchy2"/>
    <dgm:cxn modelId="{BE2E9345-7361-441B-B9CC-957B349FA80B}" type="presParOf" srcId="{15C2E553-A89E-4CC8-A9BE-CD48193EC3FB}" destId="{5E147478-853A-4D2C-85D3-2963CA4B2C75}" srcOrd="0" destOrd="0" presId="urn:microsoft.com/office/officeart/2005/8/layout/hierarchy2"/>
    <dgm:cxn modelId="{F5CBB67D-A831-4CBB-9CBA-3C9E8EB5998E}" type="presParOf" srcId="{15C2E553-A89E-4CC8-A9BE-CD48193EC3FB}" destId="{AAB27227-CDF8-4B7C-96FD-FBC02E46082A}" srcOrd="1" destOrd="0" presId="urn:microsoft.com/office/officeart/2005/8/layout/hierarchy2"/>
    <dgm:cxn modelId="{65815589-B590-4840-9987-DA6C1BC3AA73}" type="presParOf" srcId="{3A22BB2D-EAA4-4DF1-BBDF-C4C7B0DFB677}" destId="{D2EDD4AB-A359-424A-9450-012129D4B38D}" srcOrd="2" destOrd="0" presId="urn:microsoft.com/office/officeart/2005/8/layout/hierarchy2"/>
    <dgm:cxn modelId="{C7E23EC1-69EA-40F5-BDAD-6415BA10C280}" type="presParOf" srcId="{D2EDD4AB-A359-424A-9450-012129D4B38D}" destId="{029E19BB-13E9-427E-8E36-28371949B351}" srcOrd="0" destOrd="0" presId="urn:microsoft.com/office/officeart/2005/8/layout/hierarchy2"/>
    <dgm:cxn modelId="{C49A7021-ED05-43C1-A1B5-35E00C6A0C2D}" type="presParOf" srcId="{3A22BB2D-EAA4-4DF1-BBDF-C4C7B0DFB677}" destId="{59DAA283-C39E-419B-A4FB-B7B0B228B965}" srcOrd="3" destOrd="0" presId="urn:microsoft.com/office/officeart/2005/8/layout/hierarchy2"/>
    <dgm:cxn modelId="{6DC7A92B-7DEC-4533-83F9-D24E8EE199C1}" type="presParOf" srcId="{59DAA283-C39E-419B-A4FB-B7B0B228B965}" destId="{D5061CB7-7079-4844-8128-5CDF89A5A656}" srcOrd="0" destOrd="0" presId="urn:microsoft.com/office/officeart/2005/8/layout/hierarchy2"/>
    <dgm:cxn modelId="{3E637EDF-C017-4DB9-B899-A1BBBEC418B9}" type="presParOf" srcId="{59DAA283-C39E-419B-A4FB-B7B0B228B965}" destId="{429B5219-9CE4-460B-9142-0228A6CE4873}" srcOrd="1" destOrd="0" presId="urn:microsoft.com/office/officeart/2005/8/layout/hierarchy2"/>
    <dgm:cxn modelId="{9A6208FE-F336-415C-BB36-461527DA8CA6}" type="presParOf" srcId="{429B5219-9CE4-460B-9142-0228A6CE4873}" destId="{6DB9002E-6E93-425F-B81A-4BEA82060B00}" srcOrd="0" destOrd="0" presId="urn:microsoft.com/office/officeart/2005/8/layout/hierarchy2"/>
    <dgm:cxn modelId="{BE24CF53-B1E2-4C07-BD8D-08661B0057ED}" type="presParOf" srcId="{6DB9002E-6E93-425F-B81A-4BEA82060B00}" destId="{50071EA6-F904-4F29-B13C-4DE6C6A38E88}" srcOrd="0" destOrd="0" presId="urn:microsoft.com/office/officeart/2005/8/layout/hierarchy2"/>
    <dgm:cxn modelId="{E22E797D-D0C7-4D79-9666-7C6DFDF468B7}" type="presParOf" srcId="{429B5219-9CE4-460B-9142-0228A6CE4873}" destId="{18C967FD-9577-4966-8580-7D27E2BDF270}" srcOrd="1" destOrd="0" presId="urn:microsoft.com/office/officeart/2005/8/layout/hierarchy2"/>
    <dgm:cxn modelId="{8197FA7A-6C21-4828-8A53-968E9D2D4644}" type="presParOf" srcId="{18C967FD-9577-4966-8580-7D27E2BDF270}" destId="{70E5B0E3-42B6-4DD4-8FDF-DE248763EA81}" srcOrd="0" destOrd="0" presId="urn:microsoft.com/office/officeart/2005/8/layout/hierarchy2"/>
    <dgm:cxn modelId="{061D51B9-353E-4EE0-BC78-4F250C2C40D2}" type="presParOf" srcId="{18C967FD-9577-4966-8580-7D27E2BDF270}" destId="{4FE4E415-2E69-46AA-A710-3EDAE649CE8F}" srcOrd="1" destOrd="0" presId="urn:microsoft.com/office/officeart/2005/8/layout/hierarchy2"/>
    <dgm:cxn modelId="{53286713-6136-463D-8BCD-91D6FE88CB0D}" type="presParOf" srcId="{429B5219-9CE4-460B-9142-0228A6CE4873}" destId="{D99B0CD3-1267-4418-A4FD-68C66FFA0978}" srcOrd="2" destOrd="0" presId="urn:microsoft.com/office/officeart/2005/8/layout/hierarchy2"/>
    <dgm:cxn modelId="{64EC21D8-C336-4C72-8C5F-6A78ED0C37A8}" type="presParOf" srcId="{D99B0CD3-1267-4418-A4FD-68C66FFA0978}" destId="{3B2CBE52-257E-4012-8FCA-31A7F63F26C9}" srcOrd="0" destOrd="0" presId="urn:microsoft.com/office/officeart/2005/8/layout/hierarchy2"/>
    <dgm:cxn modelId="{200A8B00-85CB-49A7-A243-C117856C997E}" type="presParOf" srcId="{429B5219-9CE4-460B-9142-0228A6CE4873}" destId="{57CE90D0-A8D9-447E-BF05-9908F7CFC751}" srcOrd="3" destOrd="0" presId="urn:microsoft.com/office/officeart/2005/8/layout/hierarchy2"/>
    <dgm:cxn modelId="{6290F8CC-4465-4674-817C-A28B9948EDAB}" type="presParOf" srcId="{57CE90D0-A8D9-447E-BF05-9908F7CFC751}" destId="{9AB97438-B28E-400F-92F3-119063F1C9B3}" srcOrd="0" destOrd="0" presId="urn:microsoft.com/office/officeart/2005/8/layout/hierarchy2"/>
    <dgm:cxn modelId="{2F721CA2-0554-4FF4-95F4-C6F98838D7B2}" type="presParOf" srcId="{57CE90D0-A8D9-447E-BF05-9908F7CFC751}" destId="{2B1EB1B2-A476-443B-B2F4-88A5764092FD}" srcOrd="1" destOrd="0" presId="urn:microsoft.com/office/officeart/2005/8/layout/hierarchy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A72E8D-1EFF-4CC0-87CC-E1EF9081A98C}" type="doc">
      <dgm:prSet loTypeId="urn:microsoft.com/office/officeart/2005/8/layout/hierarchy2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0CEF04-D224-4859-BC35-E382F037479F}">
      <dgm:prSet phldrT="[Text]"/>
      <dgm:spPr/>
      <dgm:t>
        <a:bodyPr/>
        <a:lstStyle/>
        <a:p>
          <a:r>
            <a:rPr lang="en-US" dirty="0" smtClean="0"/>
            <a:t>http://www.WebcastAcademy.net/tools</a:t>
          </a:r>
          <a:endParaRPr lang="en-US" dirty="0"/>
        </a:p>
      </dgm:t>
    </dgm:pt>
    <dgm:pt modelId="{31E76130-3279-47CD-A834-09E457F89F64}" type="parTrans" cxnId="{E5296C09-B7B5-4E83-8FEB-7389B40672DB}">
      <dgm:prSet/>
      <dgm:spPr/>
      <dgm:t>
        <a:bodyPr/>
        <a:lstStyle/>
        <a:p>
          <a:endParaRPr lang="en-US"/>
        </a:p>
      </dgm:t>
    </dgm:pt>
    <dgm:pt modelId="{1534F830-B08B-4D90-80C6-A693836C4808}" type="sibTrans" cxnId="{E5296C09-B7B5-4E83-8FEB-7389B40672DB}">
      <dgm:prSet/>
      <dgm:spPr/>
      <dgm:t>
        <a:bodyPr/>
        <a:lstStyle/>
        <a:p>
          <a:endParaRPr lang="en-US"/>
        </a:p>
      </dgm:t>
    </dgm:pt>
    <dgm:pt modelId="{5A8FA584-CF4A-4D46-9C4A-FCE739418CDF}" type="pres">
      <dgm:prSet presAssocID="{CFA72E8D-1EFF-4CC0-87CC-E1EF9081A98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A267D3-3669-4383-878D-83BDDA2173E4}" type="pres">
      <dgm:prSet presAssocID="{E00CEF04-D224-4859-BC35-E382F037479F}" presName="root1" presStyleCnt="0"/>
      <dgm:spPr/>
    </dgm:pt>
    <dgm:pt modelId="{35CC1023-9EA6-4771-BBBC-D883ADCBBAD5}" type="pres">
      <dgm:prSet presAssocID="{E00CEF04-D224-4859-BC35-E382F037479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82A867-B89F-459E-A66A-226B5F980A61}" type="pres">
      <dgm:prSet presAssocID="{E00CEF04-D224-4859-BC35-E382F037479F}" presName="level2hierChild" presStyleCnt="0"/>
      <dgm:spPr/>
    </dgm:pt>
  </dgm:ptLst>
  <dgm:cxnLst>
    <dgm:cxn modelId="{324977C5-21A4-4431-B479-4D30DA19B6F6}" type="presOf" srcId="{CFA72E8D-1EFF-4CC0-87CC-E1EF9081A98C}" destId="{5A8FA584-CF4A-4D46-9C4A-FCE739418CDF}" srcOrd="0" destOrd="0" presId="urn:microsoft.com/office/officeart/2005/8/layout/hierarchy2"/>
    <dgm:cxn modelId="{E5296C09-B7B5-4E83-8FEB-7389B40672DB}" srcId="{CFA72E8D-1EFF-4CC0-87CC-E1EF9081A98C}" destId="{E00CEF04-D224-4859-BC35-E382F037479F}" srcOrd="0" destOrd="0" parTransId="{31E76130-3279-47CD-A834-09E457F89F64}" sibTransId="{1534F830-B08B-4D90-80C6-A693836C4808}"/>
    <dgm:cxn modelId="{F0B5CC66-1CCC-405B-B61D-70D2291EBFA1}" type="presOf" srcId="{E00CEF04-D224-4859-BC35-E382F037479F}" destId="{35CC1023-9EA6-4771-BBBC-D883ADCBBAD5}" srcOrd="0" destOrd="0" presId="urn:microsoft.com/office/officeart/2005/8/layout/hierarchy2"/>
    <dgm:cxn modelId="{D043D4CE-BC85-4C57-AD0B-49C58C42BA98}" type="presParOf" srcId="{5A8FA584-CF4A-4D46-9C4A-FCE739418CDF}" destId="{05A267D3-3669-4383-878D-83BDDA2173E4}" srcOrd="0" destOrd="0" presId="urn:microsoft.com/office/officeart/2005/8/layout/hierarchy2"/>
    <dgm:cxn modelId="{FCC02AD4-2261-44AB-A3B6-153DAEB485C5}" type="presParOf" srcId="{05A267D3-3669-4383-878D-83BDDA2173E4}" destId="{35CC1023-9EA6-4771-BBBC-D883ADCBBAD5}" srcOrd="0" destOrd="0" presId="urn:microsoft.com/office/officeart/2005/8/layout/hierarchy2"/>
    <dgm:cxn modelId="{58367979-D87D-422A-A114-ACAEEE600040}" type="presParOf" srcId="{05A267D3-3669-4383-878D-83BDDA2173E4}" destId="{4B82A867-B89F-459E-A66A-226B5F980A61}" srcOrd="1" destOrd="0" presId="urn:microsoft.com/office/officeart/2005/8/layout/hierarchy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7F5FB4-4B4D-452D-A8BD-FB13CA12DFA9}" type="doc">
      <dgm:prSet loTypeId="urn:microsoft.com/office/officeart/2005/8/layout/cycle3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16BAA13-ACA8-4846-B0C3-4CC74087CD64}">
      <dgm:prSet phldrT="[Text]"/>
      <dgm:spPr/>
      <dgm:t>
        <a:bodyPr/>
        <a:lstStyle/>
        <a:p>
          <a:r>
            <a:rPr lang="en-US" b="0" dirty="0" smtClean="0">
              <a:latin typeface="Arial" pitchFamily="34" charset="0"/>
              <a:cs typeface="Arial" pitchFamily="34" charset="0"/>
            </a:rPr>
            <a:t>Informal</a:t>
          </a:r>
          <a:endParaRPr lang="en-US" b="0" dirty="0">
            <a:latin typeface="Arial" pitchFamily="34" charset="0"/>
            <a:cs typeface="Arial" pitchFamily="34" charset="0"/>
          </a:endParaRPr>
        </a:p>
      </dgm:t>
    </dgm:pt>
    <dgm:pt modelId="{D133734B-5949-4495-A768-059B35A0F81F}" type="parTrans" cxnId="{EF20F5DF-D085-47B0-9193-103A85649106}">
      <dgm:prSet/>
      <dgm:spPr/>
      <dgm:t>
        <a:bodyPr/>
        <a:lstStyle/>
        <a:p>
          <a:endParaRPr lang="en-US"/>
        </a:p>
      </dgm:t>
    </dgm:pt>
    <dgm:pt modelId="{64592DA7-E646-4E63-ACCE-14816FDA385C}" type="sibTrans" cxnId="{EF20F5DF-D085-47B0-9193-103A85649106}">
      <dgm:prSet/>
      <dgm:spPr/>
      <dgm:t>
        <a:bodyPr/>
        <a:lstStyle/>
        <a:p>
          <a:endParaRPr lang="en-US" dirty="0"/>
        </a:p>
      </dgm:t>
    </dgm:pt>
    <dgm:pt modelId="{FC729FD7-FADE-4299-93C2-1641DB5FA901}">
      <dgm:prSet phldrT="[Text]"/>
      <dgm:spPr/>
      <dgm:t>
        <a:bodyPr/>
        <a:lstStyle/>
        <a:p>
          <a:r>
            <a:rPr lang="en-US" b="0" dirty="0" smtClean="0">
              <a:latin typeface="Arial" pitchFamily="34" charset="0"/>
              <a:cs typeface="Arial" pitchFamily="34" charset="0"/>
            </a:rPr>
            <a:t>Organic</a:t>
          </a:r>
        </a:p>
      </dgm:t>
    </dgm:pt>
    <dgm:pt modelId="{98E5B0E7-0FC9-4F8F-A070-09A4F20692C1}" type="parTrans" cxnId="{C8A1C69D-8F59-425C-A997-EDB4673AC4EF}">
      <dgm:prSet/>
      <dgm:spPr/>
      <dgm:t>
        <a:bodyPr/>
        <a:lstStyle/>
        <a:p>
          <a:endParaRPr lang="en-US"/>
        </a:p>
      </dgm:t>
    </dgm:pt>
    <dgm:pt modelId="{B5CFB9F7-E780-4EB2-9BDA-BF069A885B1F}" type="sibTrans" cxnId="{C8A1C69D-8F59-425C-A997-EDB4673AC4EF}">
      <dgm:prSet/>
      <dgm:spPr/>
      <dgm:t>
        <a:bodyPr/>
        <a:lstStyle/>
        <a:p>
          <a:endParaRPr lang="en-US"/>
        </a:p>
      </dgm:t>
    </dgm:pt>
    <dgm:pt modelId="{A43292B2-8009-4B26-88A1-93656E6AC051}">
      <dgm:prSet phldrT="[Text]"/>
      <dgm:spPr/>
      <dgm:t>
        <a:bodyPr/>
        <a:lstStyle/>
        <a:p>
          <a:r>
            <a:rPr lang="en-US" b="0" dirty="0" smtClean="0">
              <a:latin typeface="Arial" pitchFamily="34" charset="0"/>
              <a:cs typeface="Arial" pitchFamily="34" charset="0"/>
            </a:rPr>
            <a:t>Infinite</a:t>
          </a:r>
        </a:p>
      </dgm:t>
    </dgm:pt>
    <dgm:pt modelId="{B5E53731-3B37-4A95-8FA3-BDF1AE62A46B}" type="parTrans" cxnId="{BE26D92F-9488-4C72-9988-1909CB035C68}">
      <dgm:prSet/>
      <dgm:spPr/>
      <dgm:t>
        <a:bodyPr/>
        <a:lstStyle/>
        <a:p>
          <a:endParaRPr lang="en-US"/>
        </a:p>
      </dgm:t>
    </dgm:pt>
    <dgm:pt modelId="{AC27F4D0-C8A1-401A-B86E-1E4213D2395A}" type="sibTrans" cxnId="{BE26D92F-9488-4C72-9988-1909CB035C68}">
      <dgm:prSet/>
      <dgm:spPr/>
      <dgm:t>
        <a:bodyPr/>
        <a:lstStyle/>
        <a:p>
          <a:endParaRPr lang="en-US"/>
        </a:p>
      </dgm:t>
    </dgm:pt>
    <dgm:pt modelId="{B7F1C8BE-1F87-4281-974D-8E0033DE2167}">
      <dgm:prSet phldrT="[Text]"/>
      <dgm:spPr/>
      <dgm:t>
        <a:bodyPr/>
        <a:lstStyle/>
        <a:p>
          <a:r>
            <a:rPr lang="en-US" b="0" dirty="0" smtClean="0">
              <a:latin typeface="Arial" pitchFamily="34" charset="0"/>
              <a:cs typeface="Arial" pitchFamily="34" charset="0"/>
            </a:rPr>
            <a:t>Relevant</a:t>
          </a:r>
        </a:p>
      </dgm:t>
    </dgm:pt>
    <dgm:pt modelId="{343FFAA3-19D9-4993-AF5E-22BC1BF4DF39}" type="parTrans" cxnId="{9F83BDD0-2118-41AC-A6FA-1C0FA3B1F7AD}">
      <dgm:prSet/>
      <dgm:spPr/>
      <dgm:t>
        <a:bodyPr/>
        <a:lstStyle/>
        <a:p>
          <a:endParaRPr lang="en-US"/>
        </a:p>
      </dgm:t>
    </dgm:pt>
    <dgm:pt modelId="{EB8585A3-0750-46FB-BA57-29D065DCDAD1}" type="sibTrans" cxnId="{9F83BDD0-2118-41AC-A6FA-1C0FA3B1F7AD}">
      <dgm:prSet/>
      <dgm:spPr/>
      <dgm:t>
        <a:bodyPr/>
        <a:lstStyle/>
        <a:p>
          <a:endParaRPr lang="en-US"/>
        </a:p>
      </dgm:t>
    </dgm:pt>
    <dgm:pt modelId="{D98F2B39-E0CE-4B6F-AFF4-FC6A0A1AAD5A}">
      <dgm:prSet phldrT="[Text]"/>
      <dgm:spPr/>
      <dgm:t>
        <a:bodyPr/>
        <a:lstStyle/>
        <a:p>
          <a:r>
            <a:rPr lang="en-US" b="0" dirty="0" smtClean="0">
              <a:latin typeface="Arial" pitchFamily="34" charset="0"/>
              <a:cs typeface="Arial" pitchFamily="34" charset="0"/>
            </a:rPr>
            <a:t>Redundant</a:t>
          </a:r>
        </a:p>
      </dgm:t>
    </dgm:pt>
    <dgm:pt modelId="{AD58AA67-6C6C-474D-9B5A-E3D95FF8A5D5}" type="parTrans" cxnId="{808AFEB5-A8C1-4452-8C25-6A33426D3A84}">
      <dgm:prSet/>
      <dgm:spPr/>
      <dgm:t>
        <a:bodyPr/>
        <a:lstStyle/>
        <a:p>
          <a:endParaRPr lang="en-US"/>
        </a:p>
      </dgm:t>
    </dgm:pt>
    <dgm:pt modelId="{3CE1A358-1663-4DA1-81A5-BF86F0F8A9C9}" type="sibTrans" cxnId="{808AFEB5-A8C1-4452-8C25-6A33426D3A84}">
      <dgm:prSet/>
      <dgm:spPr/>
      <dgm:t>
        <a:bodyPr/>
        <a:lstStyle/>
        <a:p>
          <a:endParaRPr lang="en-US"/>
        </a:p>
      </dgm:t>
    </dgm:pt>
    <dgm:pt modelId="{BFBF3A0E-B0F3-4866-8EBC-AF53F0D0331E}">
      <dgm:prSet phldrT="[Text]"/>
      <dgm:spPr/>
      <dgm:t>
        <a:bodyPr/>
        <a:lstStyle/>
        <a:p>
          <a:r>
            <a:rPr lang="en-US" b="0" dirty="0" smtClean="0">
              <a:latin typeface="Arial" pitchFamily="34" charset="0"/>
              <a:cs typeface="Arial" pitchFamily="34" charset="0"/>
            </a:rPr>
            <a:t>Rapid</a:t>
          </a:r>
        </a:p>
      </dgm:t>
    </dgm:pt>
    <dgm:pt modelId="{E6CA1098-5C74-4875-A377-072E429A186A}" type="parTrans" cxnId="{70F03A3E-C1DE-4834-9811-3120E7E8F370}">
      <dgm:prSet/>
      <dgm:spPr/>
      <dgm:t>
        <a:bodyPr/>
        <a:lstStyle/>
        <a:p>
          <a:endParaRPr lang="en-US"/>
        </a:p>
      </dgm:t>
    </dgm:pt>
    <dgm:pt modelId="{FF010927-FE9B-4AAA-AF7C-D4B84DD821B7}" type="sibTrans" cxnId="{70F03A3E-C1DE-4834-9811-3120E7E8F370}">
      <dgm:prSet/>
      <dgm:spPr/>
      <dgm:t>
        <a:bodyPr/>
        <a:lstStyle/>
        <a:p>
          <a:endParaRPr lang="en-US"/>
        </a:p>
      </dgm:t>
    </dgm:pt>
    <dgm:pt modelId="{90E825F5-846C-49B6-89D1-4F86E10505CE}" type="pres">
      <dgm:prSet presAssocID="{377F5FB4-4B4D-452D-A8BD-FB13CA12DF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779F0F-B0AD-47DA-80A8-9900BDB86207}" type="pres">
      <dgm:prSet presAssocID="{377F5FB4-4B4D-452D-A8BD-FB13CA12DFA9}" presName="cycle" presStyleCnt="0"/>
      <dgm:spPr/>
      <dgm:t>
        <a:bodyPr/>
        <a:lstStyle/>
        <a:p>
          <a:endParaRPr lang="en-US"/>
        </a:p>
      </dgm:t>
    </dgm:pt>
    <dgm:pt modelId="{02738A4F-3B4C-463B-A878-E0EE5D74514B}" type="pres">
      <dgm:prSet presAssocID="{E16BAA13-ACA8-4846-B0C3-4CC74087CD64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60214-4C5D-475E-8C47-A6B41A1F68EC}" type="pres">
      <dgm:prSet presAssocID="{64592DA7-E646-4E63-ACCE-14816FDA385C}" presName="sibTransFirstNode" presStyleLbl="bgShp" presStyleIdx="0" presStyleCnt="1" custAng="513202" custLinFactNeighborX="655" custLinFactNeighborY="-1491"/>
      <dgm:spPr/>
      <dgm:t>
        <a:bodyPr/>
        <a:lstStyle/>
        <a:p>
          <a:endParaRPr lang="en-US"/>
        </a:p>
      </dgm:t>
    </dgm:pt>
    <dgm:pt modelId="{2F9A5606-2854-4F81-8921-CE10B222C485}" type="pres">
      <dgm:prSet presAssocID="{FC729FD7-FADE-4299-93C2-1641DB5FA901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CE65D-6A08-4891-903C-B3C7A3EFE09B}" type="pres">
      <dgm:prSet presAssocID="{A43292B2-8009-4B26-88A1-93656E6AC051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482D4-CD8D-4CDF-81E2-641618B8A32C}" type="pres">
      <dgm:prSet presAssocID="{B7F1C8BE-1F87-4281-974D-8E0033DE2167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4A15E-EF62-4919-93FC-EB36DC443E09}" type="pres">
      <dgm:prSet presAssocID="{D98F2B39-E0CE-4B6F-AFF4-FC6A0A1AAD5A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42D51-3151-4DC1-8204-DA02AEEF665C}" type="pres">
      <dgm:prSet presAssocID="{BFBF3A0E-B0F3-4866-8EBC-AF53F0D0331E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7F1CB4-9405-4CBD-B690-83D2CC9891D0}" type="presOf" srcId="{BFBF3A0E-B0F3-4866-8EBC-AF53F0D0331E}" destId="{9DC42D51-3151-4DC1-8204-DA02AEEF665C}" srcOrd="0" destOrd="0" presId="urn:microsoft.com/office/officeart/2005/8/layout/cycle3"/>
    <dgm:cxn modelId="{AF734800-687E-4874-8E17-858FB7FF9814}" type="presOf" srcId="{377F5FB4-4B4D-452D-A8BD-FB13CA12DFA9}" destId="{90E825F5-846C-49B6-89D1-4F86E10505CE}" srcOrd="0" destOrd="0" presId="urn:microsoft.com/office/officeart/2005/8/layout/cycle3"/>
    <dgm:cxn modelId="{7604FAE7-C170-4E1F-BAC7-D5E44654BA5C}" type="presOf" srcId="{64592DA7-E646-4E63-ACCE-14816FDA385C}" destId="{6CD60214-4C5D-475E-8C47-A6B41A1F68EC}" srcOrd="0" destOrd="0" presId="urn:microsoft.com/office/officeart/2005/8/layout/cycle3"/>
    <dgm:cxn modelId="{28EC6D44-42A9-4E33-AE73-DDE70DDBE7D5}" type="presOf" srcId="{A43292B2-8009-4B26-88A1-93656E6AC051}" destId="{49ACE65D-6A08-4891-903C-B3C7A3EFE09B}" srcOrd="0" destOrd="0" presId="urn:microsoft.com/office/officeart/2005/8/layout/cycle3"/>
    <dgm:cxn modelId="{EF20F5DF-D085-47B0-9193-103A85649106}" srcId="{377F5FB4-4B4D-452D-A8BD-FB13CA12DFA9}" destId="{E16BAA13-ACA8-4846-B0C3-4CC74087CD64}" srcOrd="0" destOrd="0" parTransId="{D133734B-5949-4495-A768-059B35A0F81F}" sibTransId="{64592DA7-E646-4E63-ACCE-14816FDA385C}"/>
    <dgm:cxn modelId="{9F83BDD0-2118-41AC-A6FA-1C0FA3B1F7AD}" srcId="{377F5FB4-4B4D-452D-A8BD-FB13CA12DFA9}" destId="{B7F1C8BE-1F87-4281-974D-8E0033DE2167}" srcOrd="3" destOrd="0" parTransId="{343FFAA3-19D9-4993-AF5E-22BC1BF4DF39}" sibTransId="{EB8585A3-0750-46FB-BA57-29D065DCDAD1}"/>
    <dgm:cxn modelId="{70F03A3E-C1DE-4834-9811-3120E7E8F370}" srcId="{377F5FB4-4B4D-452D-A8BD-FB13CA12DFA9}" destId="{BFBF3A0E-B0F3-4866-8EBC-AF53F0D0331E}" srcOrd="5" destOrd="0" parTransId="{E6CA1098-5C74-4875-A377-072E429A186A}" sibTransId="{FF010927-FE9B-4AAA-AF7C-D4B84DD821B7}"/>
    <dgm:cxn modelId="{E44D951C-11B9-4659-98F7-C2999E6E6A6B}" type="presOf" srcId="{FC729FD7-FADE-4299-93C2-1641DB5FA901}" destId="{2F9A5606-2854-4F81-8921-CE10B222C485}" srcOrd="0" destOrd="0" presId="urn:microsoft.com/office/officeart/2005/8/layout/cycle3"/>
    <dgm:cxn modelId="{C8A1C69D-8F59-425C-A997-EDB4673AC4EF}" srcId="{377F5FB4-4B4D-452D-A8BD-FB13CA12DFA9}" destId="{FC729FD7-FADE-4299-93C2-1641DB5FA901}" srcOrd="1" destOrd="0" parTransId="{98E5B0E7-0FC9-4F8F-A070-09A4F20692C1}" sibTransId="{B5CFB9F7-E780-4EB2-9BDA-BF069A885B1F}"/>
    <dgm:cxn modelId="{4A84DAC7-0543-4A54-ACB7-36C406248AFA}" type="presOf" srcId="{D98F2B39-E0CE-4B6F-AFF4-FC6A0A1AAD5A}" destId="{E6D4A15E-EF62-4919-93FC-EB36DC443E09}" srcOrd="0" destOrd="0" presId="urn:microsoft.com/office/officeart/2005/8/layout/cycle3"/>
    <dgm:cxn modelId="{35DF60F1-29EE-450F-B801-85F7FC3E557F}" type="presOf" srcId="{E16BAA13-ACA8-4846-B0C3-4CC74087CD64}" destId="{02738A4F-3B4C-463B-A878-E0EE5D74514B}" srcOrd="0" destOrd="0" presId="urn:microsoft.com/office/officeart/2005/8/layout/cycle3"/>
    <dgm:cxn modelId="{808AFEB5-A8C1-4452-8C25-6A33426D3A84}" srcId="{377F5FB4-4B4D-452D-A8BD-FB13CA12DFA9}" destId="{D98F2B39-E0CE-4B6F-AFF4-FC6A0A1AAD5A}" srcOrd="4" destOrd="0" parTransId="{AD58AA67-6C6C-474D-9B5A-E3D95FF8A5D5}" sibTransId="{3CE1A358-1663-4DA1-81A5-BF86F0F8A9C9}"/>
    <dgm:cxn modelId="{BE26D92F-9488-4C72-9988-1909CB035C68}" srcId="{377F5FB4-4B4D-452D-A8BD-FB13CA12DFA9}" destId="{A43292B2-8009-4B26-88A1-93656E6AC051}" srcOrd="2" destOrd="0" parTransId="{B5E53731-3B37-4A95-8FA3-BDF1AE62A46B}" sibTransId="{AC27F4D0-C8A1-401A-B86E-1E4213D2395A}"/>
    <dgm:cxn modelId="{170FC960-D1B9-4780-8574-56DFC52F7E40}" type="presOf" srcId="{B7F1C8BE-1F87-4281-974D-8E0033DE2167}" destId="{524482D4-CD8D-4CDF-81E2-641618B8A32C}" srcOrd="0" destOrd="0" presId="urn:microsoft.com/office/officeart/2005/8/layout/cycle3"/>
    <dgm:cxn modelId="{0F52E2DC-E355-4A34-86CD-6798665EE601}" type="presParOf" srcId="{90E825F5-846C-49B6-89D1-4F86E10505CE}" destId="{C3779F0F-B0AD-47DA-80A8-9900BDB86207}" srcOrd="0" destOrd="0" presId="urn:microsoft.com/office/officeart/2005/8/layout/cycle3"/>
    <dgm:cxn modelId="{AED915FB-FA63-44E4-B520-30BE539B4EA0}" type="presParOf" srcId="{C3779F0F-B0AD-47DA-80A8-9900BDB86207}" destId="{02738A4F-3B4C-463B-A878-E0EE5D74514B}" srcOrd="0" destOrd="0" presId="urn:microsoft.com/office/officeart/2005/8/layout/cycle3"/>
    <dgm:cxn modelId="{E4A79D75-7E4B-46A4-8352-5D8F19AEAF18}" type="presParOf" srcId="{C3779F0F-B0AD-47DA-80A8-9900BDB86207}" destId="{6CD60214-4C5D-475E-8C47-A6B41A1F68EC}" srcOrd="1" destOrd="0" presId="urn:microsoft.com/office/officeart/2005/8/layout/cycle3"/>
    <dgm:cxn modelId="{DA4C3295-68A5-4FAC-86D2-A7808DF6D162}" type="presParOf" srcId="{C3779F0F-B0AD-47DA-80A8-9900BDB86207}" destId="{2F9A5606-2854-4F81-8921-CE10B222C485}" srcOrd="2" destOrd="0" presId="urn:microsoft.com/office/officeart/2005/8/layout/cycle3"/>
    <dgm:cxn modelId="{4F7017B3-1088-4AA2-9EFF-EF0F088AA0F8}" type="presParOf" srcId="{C3779F0F-B0AD-47DA-80A8-9900BDB86207}" destId="{49ACE65D-6A08-4891-903C-B3C7A3EFE09B}" srcOrd="3" destOrd="0" presId="urn:microsoft.com/office/officeart/2005/8/layout/cycle3"/>
    <dgm:cxn modelId="{B6EE4A32-38B5-4EF2-A553-C6FB15288746}" type="presParOf" srcId="{C3779F0F-B0AD-47DA-80A8-9900BDB86207}" destId="{524482D4-CD8D-4CDF-81E2-641618B8A32C}" srcOrd="4" destOrd="0" presId="urn:microsoft.com/office/officeart/2005/8/layout/cycle3"/>
    <dgm:cxn modelId="{6B8DA29B-9E8D-4B98-8202-BA169503AEBB}" type="presParOf" srcId="{C3779F0F-B0AD-47DA-80A8-9900BDB86207}" destId="{E6D4A15E-EF62-4919-93FC-EB36DC443E09}" srcOrd="5" destOrd="0" presId="urn:microsoft.com/office/officeart/2005/8/layout/cycle3"/>
    <dgm:cxn modelId="{1D978BD9-363A-4AE5-9805-24FD4CBADF28}" type="presParOf" srcId="{C3779F0F-B0AD-47DA-80A8-9900BDB86207}" destId="{9DC42D51-3151-4DC1-8204-DA02AEEF665C}" srcOrd="6" destOrd="0" presId="urn:microsoft.com/office/officeart/2005/8/layout/cycle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58E96A-6A60-4CDD-8165-7472694670CE}" type="doc">
      <dgm:prSet loTypeId="urn:microsoft.com/office/officeart/2005/8/layout/balance1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0B7A2E0-1A6B-42CF-BB42-41F8D1E8599B}">
      <dgm:prSet phldrT="[Text]"/>
      <dgm:spPr/>
      <dgm:t>
        <a:bodyPr/>
        <a:lstStyle/>
        <a:p>
          <a:r>
            <a:rPr lang="en-US" dirty="0" smtClean="0"/>
            <a:t>Sometimes it works</a:t>
          </a:r>
          <a:endParaRPr lang="en-US" dirty="0"/>
        </a:p>
      </dgm:t>
    </dgm:pt>
    <dgm:pt modelId="{5A571C67-D9C3-443D-B2C7-D26244F92DE0}" type="parTrans" cxnId="{E0C1B14E-3284-4B76-93A0-689A9BA22C47}">
      <dgm:prSet/>
      <dgm:spPr/>
      <dgm:t>
        <a:bodyPr/>
        <a:lstStyle/>
        <a:p>
          <a:endParaRPr lang="en-US"/>
        </a:p>
      </dgm:t>
    </dgm:pt>
    <dgm:pt modelId="{96EFCCEF-EEC4-4039-AD73-B7A23E727D92}" type="sibTrans" cxnId="{E0C1B14E-3284-4B76-93A0-689A9BA22C47}">
      <dgm:prSet/>
      <dgm:spPr/>
      <dgm:t>
        <a:bodyPr/>
        <a:lstStyle/>
        <a:p>
          <a:endParaRPr lang="en-US"/>
        </a:p>
      </dgm:t>
    </dgm:pt>
    <dgm:pt modelId="{EA2D3DCA-1712-4051-B000-26F61109D465}">
      <dgm:prSet phldrT="[Text]"/>
      <dgm:spPr/>
      <dgm:t>
        <a:bodyPr/>
        <a:lstStyle/>
        <a:p>
          <a:r>
            <a:rPr lang="en-US" dirty="0" smtClean="0"/>
            <a:t>Connectivity</a:t>
          </a:r>
          <a:endParaRPr lang="en-US" dirty="0"/>
        </a:p>
      </dgm:t>
    </dgm:pt>
    <dgm:pt modelId="{E9DB24B6-9B85-4D18-941E-8D6D2FEEC2FC}" type="parTrans" cxnId="{2C5A3B64-E392-4D52-9B6D-D0DD0CDCD3F2}">
      <dgm:prSet/>
      <dgm:spPr/>
      <dgm:t>
        <a:bodyPr/>
        <a:lstStyle/>
        <a:p>
          <a:endParaRPr lang="en-US"/>
        </a:p>
      </dgm:t>
    </dgm:pt>
    <dgm:pt modelId="{9D48E4FA-E61C-49A7-989E-35E390D3B949}" type="sibTrans" cxnId="{2C5A3B64-E392-4D52-9B6D-D0DD0CDCD3F2}">
      <dgm:prSet/>
      <dgm:spPr/>
      <dgm:t>
        <a:bodyPr/>
        <a:lstStyle/>
        <a:p>
          <a:endParaRPr lang="en-US"/>
        </a:p>
      </dgm:t>
    </dgm:pt>
    <dgm:pt modelId="{678690FB-62E2-464A-9516-5CFF47DB1359}">
      <dgm:prSet phldrT="[Text]"/>
      <dgm:spPr/>
      <dgm:t>
        <a:bodyPr/>
        <a:lstStyle/>
        <a:p>
          <a:r>
            <a:rPr lang="en-US" dirty="0" smtClean="0"/>
            <a:t>Participation</a:t>
          </a:r>
          <a:endParaRPr lang="en-US" dirty="0"/>
        </a:p>
      </dgm:t>
    </dgm:pt>
    <dgm:pt modelId="{598E5A47-2764-4BEF-A31F-BA789159FA5C}" type="parTrans" cxnId="{F3C8DCB8-7866-44B4-A83D-E82565872C41}">
      <dgm:prSet/>
      <dgm:spPr/>
      <dgm:t>
        <a:bodyPr/>
        <a:lstStyle/>
        <a:p>
          <a:endParaRPr lang="en-US"/>
        </a:p>
      </dgm:t>
    </dgm:pt>
    <dgm:pt modelId="{26853499-3E60-4222-AB6A-077589C83878}" type="sibTrans" cxnId="{F3C8DCB8-7866-44B4-A83D-E82565872C41}">
      <dgm:prSet/>
      <dgm:spPr/>
      <dgm:t>
        <a:bodyPr/>
        <a:lstStyle/>
        <a:p>
          <a:endParaRPr lang="en-US"/>
        </a:p>
      </dgm:t>
    </dgm:pt>
    <dgm:pt modelId="{C2548808-FA3C-4EFC-BE7E-08D2D3B43769}">
      <dgm:prSet phldrT="[Text]"/>
      <dgm:spPr/>
      <dgm:t>
        <a:bodyPr/>
        <a:lstStyle/>
        <a:p>
          <a:r>
            <a:rPr lang="en-US" dirty="0" smtClean="0"/>
            <a:t>Sometimes it doesn’t</a:t>
          </a:r>
          <a:endParaRPr lang="en-US" dirty="0"/>
        </a:p>
      </dgm:t>
    </dgm:pt>
    <dgm:pt modelId="{FC95D5D2-D644-4BE7-8788-ABE986DC0208}" type="parTrans" cxnId="{927B9FFE-6A3C-4E32-B0EC-4AB2440F4E9C}">
      <dgm:prSet/>
      <dgm:spPr/>
      <dgm:t>
        <a:bodyPr/>
        <a:lstStyle/>
        <a:p>
          <a:endParaRPr lang="en-US"/>
        </a:p>
      </dgm:t>
    </dgm:pt>
    <dgm:pt modelId="{1F2468C7-59F4-41E6-8513-109BF83A80A2}" type="sibTrans" cxnId="{927B9FFE-6A3C-4E32-B0EC-4AB2440F4E9C}">
      <dgm:prSet/>
      <dgm:spPr/>
      <dgm:t>
        <a:bodyPr/>
        <a:lstStyle/>
        <a:p>
          <a:endParaRPr lang="en-US"/>
        </a:p>
      </dgm:t>
    </dgm:pt>
    <dgm:pt modelId="{E83FB7B3-D9A6-43F1-9398-B0BE288826A5}">
      <dgm:prSet phldrT="[Text]"/>
      <dgm:spPr/>
      <dgm:t>
        <a:bodyPr/>
        <a:lstStyle/>
        <a:p>
          <a:r>
            <a:rPr lang="en-US" dirty="0" smtClean="0"/>
            <a:t>Attrition</a:t>
          </a:r>
          <a:endParaRPr lang="en-US" dirty="0"/>
        </a:p>
      </dgm:t>
    </dgm:pt>
    <dgm:pt modelId="{06B75468-780E-469A-B6DA-E05B9845A620}" type="parTrans" cxnId="{047C9BEC-8FF9-4C7C-BBDE-934F3CE4387E}">
      <dgm:prSet/>
      <dgm:spPr/>
      <dgm:t>
        <a:bodyPr/>
        <a:lstStyle/>
        <a:p>
          <a:endParaRPr lang="en-US"/>
        </a:p>
      </dgm:t>
    </dgm:pt>
    <dgm:pt modelId="{B49B068A-0B8B-40D0-BF9A-3596C44FB035}" type="sibTrans" cxnId="{047C9BEC-8FF9-4C7C-BBDE-934F3CE4387E}">
      <dgm:prSet/>
      <dgm:spPr/>
      <dgm:t>
        <a:bodyPr/>
        <a:lstStyle/>
        <a:p>
          <a:endParaRPr lang="en-US"/>
        </a:p>
      </dgm:t>
    </dgm:pt>
    <dgm:pt modelId="{790A7EDE-081E-4686-9F80-42F69DBF38FE}">
      <dgm:prSet phldrT="[Text]"/>
      <dgm:spPr/>
      <dgm:t>
        <a:bodyPr/>
        <a:lstStyle/>
        <a:p>
          <a:r>
            <a:rPr lang="en-US" dirty="0" smtClean="0"/>
            <a:t>Confusion</a:t>
          </a:r>
          <a:endParaRPr lang="en-US" dirty="0"/>
        </a:p>
      </dgm:t>
    </dgm:pt>
    <dgm:pt modelId="{29D477E0-CE1D-4EE4-A97E-74CB420D6587}" type="parTrans" cxnId="{CD7115CA-D9C8-4F1A-A814-CE0FC746C23F}">
      <dgm:prSet/>
      <dgm:spPr/>
      <dgm:t>
        <a:bodyPr/>
        <a:lstStyle/>
        <a:p>
          <a:endParaRPr lang="en-US"/>
        </a:p>
      </dgm:t>
    </dgm:pt>
    <dgm:pt modelId="{23464D0F-7FCD-4917-AA56-E381A947B897}" type="sibTrans" cxnId="{CD7115CA-D9C8-4F1A-A814-CE0FC746C23F}">
      <dgm:prSet/>
      <dgm:spPr/>
      <dgm:t>
        <a:bodyPr/>
        <a:lstStyle/>
        <a:p>
          <a:endParaRPr lang="en-US"/>
        </a:p>
      </dgm:t>
    </dgm:pt>
    <dgm:pt modelId="{D153EC36-EBC5-412C-AE8D-5F7438388C7B}">
      <dgm:prSet phldrT="[Text]"/>
      <dgm:spPr/>
      <dgm:t>
        <a:bodyPr/>
        <a:lstStyle/>
        <a:p>
          <a:r>
            <a:rPr lang="en-US" dirty="0" smtClean="0"/>
            <a:t>Frustration</a:t>
          </a:r>
          <a:endParaRPr lang="en-US" dirty="0"/>
        </a:p>
      </dgm:t>
    </dgm:pt>
    <dgm:pt modelId="{60AA5342-1396-477C-8FC9-A24DF2840026}" type="parTrans" cxnId="{03858091-C291-422C-872A-16ADA0DFE21D}">
      <dgm:prSet/>
      <dgm:spPr/>
      <dgm:t>
        <a:bodyPr/>
        <a:lstStyle/>
        <a:p>
          <a:endParaRPr lang="en-US"/>
        </a:p>
      </dgm:t>
    </dgm:pt>
    <dgm:pt modelId="{9AFD2E31-6890-4DAF-B611-A707D4C3968E}" type="sibTrans" cxnId="{03858091-C291-422C-872A-16ADA0DFE21D}">
      <dgm:prSet/>
      <dgm:spPr/>
      <dgm:t>
        <a:bodyPr/>
        <a:lstStyle/>
        <a:p>
          <a:endParaRPr lang="en-US"/>
        </a:p>
      </dgm:t>
    </dgm:pt>
    <dgm:pt modelId="{6EA5086E-01AD-4ECB-8DDC-463CEA32D1E9}" type="pres">
      <dgm:prSet presAssocID="{C558E96A-6A60-4CDD-8165-7472694670C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1D2C7C-144F-40C9-B5D4-CA350B2F60D4}" type="pres">
      <dgm:prSet presAssocID="{C558E96A-6A60-4CDD-8165-7472694670CE}" presName="dummyMaxCanvas" presStyleCnt="0"/>
      <dgm:spPr/>
    </dgm:pt>
    <dgm:pt modelId="{454EFB92-500D-4093-9B3E-26566E3483B8}" type="pres">
      <dgm:prSet presAssocID="{C558E96A-6A60-4CDD-8165-7472694670CE}" presName="parentComposite" presStyleCnt="0"/>
      <dgm:spPr/>
    </dgm:pt>
    <dgm:pt modelId="{A393EFE4-7E0D-4B5F-8392-3F037C7FF186}" type="pres">
      <dgm:prSet presAssocID="{C558E96A-6A60-4CDD-8165-7472694670CE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F3C9267A-8CF8-4917-80AF-109A2CB9B113}" type="pres">
      <dgm:prSet presAssocID="{C558E96A-6A60-4CDD-8165-7472694670CE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D84C598E-BC3D-4785-833C-B1D317DD2681}" type="pres">
      <dgm:prSet presAssocID="{C558E96A-6A60-4CDD-8165-7472694670CE}" presName="childrenComposite" presStyleCnt="0"/>
      <dgm:spPr/>
    </dgm:pt>
    <dgm:pt modelId="{E269E0A4-829A-4B22-A643-D7A3E92E9760}" type="pres">
      <dgm:prSet presAssocID="{C558E96A-6A60-4CDD-8165-7472694670CE}" presName="dummyMaxCanvas_ChildArea" presStyleCnt="0"/>
      <dgm:spPr/>
    </dgm:pt>
    <dgm:pt modelId="{F58094E1-B419-4BC3-9B41-9D1C8919412E}" type="pres">
      <dgm:prSet presAssocID="{C558E96A-6A60-4CDD-8165-7472694670CE}" presName="fulcrum" presStyleLbl="alignAccFollowNode1" presStyleIdx="2" presStyleCnt="4"/>
      <dgm:spPr/>
    </dgm:pt>
    <dgm:pt modelId="{5C8E7634-46B7-47D5-BF4F-5786217B088E}" type="pres">
      <dgm:prSet presAssocID="{C558E96A-6A60-4CDD-8165-7472694670CE}" presName="balance_23" presStyleLbl="alignAccFollowNode1" presStyleIdx="3" presStyleCnt="4">
        <dgm:presLayoutVars>
          <dgm:bulletEnabled val="1"/>
        </dgm:presLayoutVars>
      </dgm:prSet>
      <dgm:spPr/>
    </dgm:pt>
    <dgm:pt modelId="{ADE657D9-5928-4546-8D9C-C28CC5083096}" type="pres">
      <dgm:prSet presAssocID="{C558E96A-6A60-4CDD-8165-7472694670CE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D9100-BF3F-4376-8668-474EE68C3BC7}" type="pres">
      <dgm:prSet presAssocID="{C558E96A-6A60-4CDD-8165-7472694670CE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F6CA0-DDAE-4EDD-9949-277848BB28D1}" type="pres">
      <dgm:prSet presAssocID="{C558E96A-6A60-4CDD-8165-7472694670CE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83535-F012-4CD3-83D9-5BC93685D570}" type="pres">
      <dgm:prSet presAssocID="{C558E96A-6A60-4CDD-8165-7472694670CE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31F67-8E36-4CFB-95A0-96AE237C4649}" type="pres">
      <dgm:prSet presAssocID="{C558E96A-6A60-4CDD-8165-7472694670CE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77817F-C7BB-46B0-81FA-25B51F73340D}" type="presOf" srcId="{678690FB-62E2-464A-9516-5CFF47DB1359}" destId="{3FB31F67-8E36-4CFB-95A0-96AE237C4649}" srcOrd="0" destOrd="0" presId="urn:microsoft.com/office/officeart/2005/8/layout/balance1"/>
    <dgm:cxn modelId="{609A6612-D87B-40B7-B450-91388280C433}" type="presOf" srcId="{790A7EDE-081E-4686-9F80-42F69DBF38FE}" destId="{42BF6CA0-DDAE-4EDD-9949-277848BB28D1}" srcOrd="0" destOrd="0" presId="urn:microsoft.com/office/officeart/2005/8/layout/balance1"/>
    <dgm:cxn modelId="{C8DBA06D-116A-4963-B3D2-AD973A047C25}" type="presOf" srcId="{D153EC36-EBC5-412C-AE8D-5F7438388C7B}" destId="{CF5D9100-BF3F-4376-8668-474EE68C3BC7}" srcOrd="0" destOrd="0" presId="urn:microsoft.com/office/officeart/2005/8/layout/balance1"/>
    <dgm:cxn modelId="{B9A0620D-3D6C-4232-A806-66A82D281645}" type="presOf" srcId="{EA2D3DCA-1712-4051-B000-26F61109D465}" destId="{79483535-F012-4CD3-83D9-5BC93685D570}" srcOrd="0" destOrd="0" presId="urn:microsoft.com/office/officeart/2005/8/layout/balance1"/>
    <dgm:cxn modelId="{D48BFC47-39E4-4E3C-B4B1-D61D00245872}" type="presOf" srcId="{C2548808-FA3C-4EFC-BE7E-08D2D3B43769}" destId="{F3C9267A-8CF8-4917-80AF-109A2CB9B113}" srcOrd="0" destOrd="0" presId="urn:microsoft.com/office/officeart/2005/8/layout/balance1"/>
    <dgm:cxn modelId="{F3C8DCB8-7866-44B4-A83D-E82565872C41}" srcId="{00B7A2E0-1A6B-42CF-BB42-41F8D1E8599B}" destId="{678690FB-62E2-464A-9516-5CFF47DB1359}" srcOrd="1" destOrd="0" parTransId="{598E5A47-2764-4BEF-A31F-BA789159FA5C}" sibTransId="{26853499-3E60-4222-AB6A-077589C83878}"/>
    <dgm:cxn modelId="{63465694-1A8E-49D7-A790-C1B85F27CA25}" type="presOf" srcId="{00B7A2E0-1A6B-42CF-BB42-41F8D1E8599B}" destId="{A393EFE4-7E0D-4B5F-8392-3F037C7FF186}" srcOrd="0" destOrd="0" presId="urn:microsoft.com/office/officeart/2005/8/layout/balance1"/>
    <dgm:cxn modelId="{927B9FFE-6A3C-4E32-B0EC-4AB2440F4E9C}" srcId="{C558E96A-6A60-4CDD-8165-7472694670CE}" destId="{C2548808-FA3C-4EFC-BE7E-08D2D3B43769}" srcOrd="1" destOrd="0" parTransId="{FC95D5D2-D644-4BE7-8788-ABE986DC0208}" sibTransId="{1F2468C7-59F4-41E6-8513-109BF83A80A2}"/>
    <dgm:cxn modelId="{CDB4D5C2-974D-4A8F-A8ED-1D36C51735D8}" type="presOf" srcId="{C558E96A-6A60-4CDD-8165-7472694670CE}" destId="{6EA5086E-01AD-4ECB-8DDC-463CEA32D1E9}" srcOrd="0" destOrd="0" presId="urn:microsoft.com/office/officeart/2005/8/layout/balance1"/>
    <dgm:cxn modelId="{CD7115CA-D9C8-4F1A-A814-CE0FC746C23F}" srcId="{C2548808-FA3C-4EFC-BE7E-08D2D3B43769}" destId="{790A7EDE-081E-4686-9F80-42F69DBF38FE}" srcOrd="2" destOrd="0" parTransId="{29D477E0-CE1D-4EE4-A97E-74CB420D6587}" sibTransId="{23464D0F-7FCD-4917-AA56-E381A947B897}"/>
    <dgm:cxn modelId="{03858091-C291-422C-872A-16ADA0DFE21D}" srcId="{C2548808-FA3C-4EFC-BE7E-08D2D3B43769}" destId="{D153EC36-EBC5-412C-AE8D-5F7438388C7B}" srcOrd="1" destOrd="0" parTransId="{60AA5342-1396-477C-8FC9-A24DF2840026}" sibTransId="{9AFD2E31-6890-4DAF-B611-A707D4C3968E}"/>
    <dgm:cxn modelId="{047C9BEC-8FF9-4C7C-BBDE-934F3CE4387E}" srcId="{C2548808-FA3C-4EFC-BE7E-08D2D3B43769}" destId="{E83FB7B3-D9A6-43F1-9398-B0BE288826A5}" srcOrd="0" destOrd="0" parTransId="{06B75468-780E-469A-B6DA-E05B9845A620}" sibTransId="{B49B068A-0B8B-40D0-BF9A-3596C44FB035}"/>
    <dgm:cxn modelId="{EC98FB3B-2728-4A9C-912C-CC46991F486B}" type="presOf" srcId="{E83FB7B3-D9A6-43F1-9398-B0BE288826A5}" destId="{ADE657D9-5928-4546-8D9C-C28CC5083096}" srcOrd="0" destOrd="0" presId="urn:microsoft.com/office/officeart/2005/8/layout/balance1"/>
    <dgm:cxn modelId="{2C5A3B64-E392-4D52-9B6D-D0DD0CDCD3F2}" srcId="{00B7A2E0-1A6B-42CF-BB42-41F8D1E8599B}" destId="{EA2D3DCA-1712-4051-B000-26F61109D465}" srcOrd="0" destOrd="0" parTransId="{E9DB24B6-9B85-4D18-941E-8D6D2FEEC2FC}" sibTransId="{9D48E4FA-E61C-49A7-989E-35E390D3B949}"/>
    <dgm:cxn modelId="{E0C1B14E-3284-4B76-93A0-689A9BA22C47}" srcId="{C558E96A-6A60-4CDD-8165-7472694670CE}" destId="{00B7A2E0-1A6B-42CF-BB42-41F8D1E8599B}" srcOrd="0" destOrd="0" parTransId="{5A571C67-D9C3-443D-B2C7-D26244F92DE0}" sibTransId="{96EFCCEF-EEC4-4039-AD73-B7A23E727D92}"/>
    <dgm:cxn modelId="{73AD1A78-B27A-4ACD-87F0-99A966686315}" type="presParOf" srcId="{6EA5086E-01AD-4ECB-8DDC-463CEA32D1E9}" destId="{7B1D2C7C-144F-40C9-B5D4-CA350B2F60D4}" srcOrd="0" destOrd="0" presId="urn:microsoft.com/office/officeart/2005/8/layout/balance1"/>
    <dgm:cxn modelId="{20F78DA9-79E0-459E-974B-ACA249290B8C}" type="presParOf" srcId="{6EA5086E-01AD-4ECB-8DDC-463CEA32D1E9}" destId="{454EFB92-500D-4093-9B3E-26566E3483B8}" srcOrd="1" destOrd="0" presId="urn:microsoft.com/office/officeart/2005/8/layout/balance1"/>
    <dgm:cxn modelId="{D2CB0563-CDB3-43F5-A453-760E8036C2EB}" type="presParOf" srcId="{454EFB92-500D-4093-9B3E-26566E3483B8}" destId="{A393EFE4-7E0D-4B5F-8392-3F037C7FF186}" srcOrd="0" destOrd="0" presId="urn:microsoft.com/office/officeart/2005/8/layout/balance1"/>
    <dgm:cxn modelId="{745471FC-5CA3-469F-B08D-090B8711F399}" type="presParOf" srcId="{454EFB92-500D-4093-9B3E-26566E3483B8}" destId="{F3C9267A-8CF8-4917-80AF-109A2CB9B113}" srcOrd="1" destOrd="0" presId="urn:microsoft.com/office/officeart/2005/8/layout/balance1"/>
    <dgm:cxn modelId="{A1936DC9-EC99-4044-9AAC-1DF88CC3142B}" type="presParOf" srcId="{6EA5086E-01AD-4ECB-8DDC-463CEA32D1E9}" destId="{D84C598E-BC3D-4785-833C-B1D317DD2681}" srcOrd="2" destOrd="0" presId="urn:microsoft.com/office/officeart/2005/8/layout/balance1"/>
    <dgm:cxn modelId="{3B328F5D-232B-4BA0-820A-B5B91909F4D9}" type="presParOf" srcId="{D84C598E-BC3D-4785-833C-B1D317DD2681}" destId="{E269E0A4-829A-4B22-A643-D7A3E92E9760}" srcOrd="0" destOrd="0" presId="urn:microsoft.com/office/officeart/2005/8/layout/balance1"/>
    <dgm:cxn modelId="{89DF5A04-D7D8-47B7-811E-56E28444AECA}" type="presParOf" srcId="{D84C598E-BC3D-4785-833C-B1D317DD2681}" destId="{F58094E1-B419-4BC3-9B41-9D1C8919412E}" srcOrd="1" destOrd="0" presId="urn:microsoft.com/office/officeart/2005/8/layout/balance1"/>
    <dgm:cxn modelId="{D7B1B667-AFF7-433E-A5EF-0DB9C2D0DCD2}" type="presParOf" srcId="{D84C598E-BC3D-4785-833C-B1D317DD2681}" destId="{5C8E7634-46B7-47D5-BF4F-5786217B088E}" srcOrd="2" destOrd="0" presId="urn:microsoft.com/office/officeart/2005/8/layout/balance1"/>
    <dgm:cxn modelId="{DD2DEED1-9A27-49CF-8054-887658368F7A}" type="presParOf" srcId="{D84C598E-BC3D-4785-833C-B1D317DD2681}" destId="{ADE657D9-5928-4546-8D9C-C28CC5083096}" srcOrd="3" destOrd="0" presId="urn:microsoft.com/office/officeart/2005/8/layout/balance1"/>
    <dgm:cxn modelId="{F4E29578-9A3B-4EEC-9F9D-8D483A40E537}" type="presParOf" srcId="{D84C598E-BC3D-4785-833C-B1D317DD2681}" destId="{CF5D9100-BF3F-4376-8668-474EE68C3BC7}" srcOrd="4" destOrd="0" presId="urn:microsoft.com/office/officeart/2005/8/layout/balance1"/>
    <dgm:cxn modelId="{3BEB36AE-CB7D-43D7-9D02-0FE8D203B44F}" type="presParOf" srcId="{D84C598E-BC3D-4785-833C-B1D317DD2681}" destId="{42BF6CA0-DDAE-4EDD-9949-277848BB28D1}" srcOrd="5" destOrd="0" presId="urn:microsoft.com/office/officeart/2005/8/layout/balance1"/>
    <dgm:cxn modelId="{977DEAC5-A624-4865-95CA-E5A17DE65148}" type="presParOf" srcId="{D84C598E-BC3D-4785-833C-B1D317DD2681}" destId="{79483535-F012-4CD3-83D9-5BC93685D570}" srcOrd="6" destOrd="0" presId="urn:microsoft.com/office/officeart/2005/8/layout/balance1"/>
    <dgm:cxn modelId="{7B11EA58-70E5-4A3A-BE48-7B9F5DFD330E}" type="presParOf" srcId="{D84C598E-BC3D-4785-833C-B1D317DD2681}" destId="{3FB31F67-8E36-4CFB-95A0-96AE237C4649}" srcOrd="7" destOrd="0" presId="urn:microsoft.com/office/officeart/2005/8/layout/balance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558E96A-6A60-4CDD-8165-7472694670CE}" type="doc">
      <dgm:prSet loTypeId="urn:microsoft.com/office/officeart/2005/8/layout/lProcess2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0B7A2E0-1A6B-42CF-BB42-41F8D1E8599B}">
      <dgm:prSet phldrT="[Text]"/>
      <dgm:spPr/>
      <dgm:t>
        <a:bodyPr/>
        <a:lstStyle/>
        <a:p>
          <a:r>
            <a:rPr lang="en-US" dirty="0" smtClean="0"/>
            <a:t>No Perfect Tool or Technology.</a:t>
          </a:r>
        </a:p>
        <a:p>
          <a:endParaRPr lang="en-US" dirty="0" smtClean="0"/>
        </a:p>
      </dgm:t>
    </dgm:pt>
    <dgm:pt modelId="{5A571C67-D9C3-443D-B2C7-D26244F92DE0}" type="parTrans" cxnId="{E0C1B14E-3284-4B76-93A0-689A9BA22C47}">
      <dgm:prSet/>
      <dgm:spPr/>
      <dgm:t>
        <a:bodyPr/>
        <a:lstStyle/>
        <a:p>
          <a:endParaRPr lang="en-US"/>
        </a:p>
      </dgm:t>
    </dgm:pt>
    <dgm:pt modelId="{96EFCCEF-EEC4-4039-AD73-B7A23E727D92}" type="sibTrans" cxnId="{E0C1B14E-3284-4B76-93A0-689A9BA22C47}">
      <dgm:prSet/>
      <dgm:spPr/>
      <dgm:t>
        <a:bodyPr/>
        <a:lstStyle/>
        <a:p>
          <a:endParaRPr lang="en-US"/>
        </a:p>
      </dgm:t>
    </dgm:pt>
    <dgm:pt modelId="{67398299-16BC-42BE-98E2-630421C419E6}">
      <dgm:prSet phldrT="[Text]"/>
      <dgm:spPr/>
      <dgm:t>
        <a:bodyPr/>
        <a:lstStyle/>
        <a:p>
          <a:r>
            <a:rPr lang="en-US" dirty="0" smtClean="0"/>
            <a:t>Don’t get attached</a:t>
          </a:r>
          <a:endParaRPr lang="en-US" dirty="0"/>
        </a:p>
      </dgm:t>
    </dgm:pt>
    <dgm:pt modelId="{074F1C24-7B58-4F63-A8D6-FF5B96769403}" type="parTrans" cxnId="{23F21B98-1566-4785-AFA6-7EF4ED65D1DB}">
      <dgm:prSet/>
      <dgm:spPr/>
      <dgm:t>
        <a:bodyPr/>
        <a:lstStyle/>
        <a:p>
          <a:endParaRPr lang="en-US"/>
        </a:p>
      </dgm:t>
    </dgm:pt>
    <dgm:pt modelId="{455D0CA8-E29D-4C6E-96BC-7D6764D948AD}" type="sibTrans" cxnId="{23F21B98-1566-4785-AFA6-7EF4ED65D1DB}">
      <dgm:prSet/>
      <dgm:spPr/>
      <dgm:t>
        <a:bodyPr/>
        <a:lstStyle/>
        <a:p>
          <a:endParaRPr lang="en-US"/>
        </a:p>
      </dgm:t>
    </dgm:pt>
    <dgm:pt modelId="{5249BCAA-786F-4143-8976-CF3CE02D6166}">
      <dgm:prSet phldrT="[Text]"/>
      <dgm:spPr/>
      <dgm:t>
        <a:bodyPr/>
        <a:lstStyle/>
        <a:p>
          <a:r>
            <a:rPr lang="en-US" dirty="0" smtClean="0"/>
            <a:t>Use what works in your network</a:t>
          </a:r>
        </a:p>
      </dgm:t>
    </dgm:pt>
    <dgm:pt modelId="{F827B679-209C-4E7D-9CED-B0503B099DE4}" type="parTrans" cxnId="{6DAFCFBC-6B04-4C35-9302-713F39686CEF}">
      <dgm:prSet/>
      <dgm:spPr/>
      <dgm:t>
        <a:bodyPr/>
        <a:lstStyle/>
        <a:p>
          <a:endParaRPr lang="en-US"/>
        </a:p>
      </dgm:t>
    </dgm:pt>
    <dgm:pt modelId="{8ABE83EE-F7DC-46E6-ADEC-EE8C1903D15C}" type="sibTrans" cxnId="{6DAFCFBC-6B04-4C35-9302-713F39686CEF}">
      <dgm:prSet/>
      <dgm:spPr/>
      <dgm:t>
        <a:bodyPr/>
        <a:lstStyle/>
        <a:p>
          <a:endParaRPr lang="en-US"/>
        </a:p>
      </dgm:t>
    </dgm:pt>
    <dgm:pt modelId="{58EEF64D-67AB-4562-A51C-C75258131D5D}">
      <dgm:prSet phldrT="[Text]"/>
      <dgm:spPr/>
      <dgm:t>
        <a:bodyPr/>
        <a:lstStyle/>
        <a:p>
          <a:r>
            <a:rPr lang="en-US" dirty="0" smtClean="0"/>
            <a:t>Tap into existing tools</a:t>
          </a:r>
          <a:endParaRPr lang="en-US" dirty="0"/>
        </a:p>
      </dgm:t>
    </dgm:pt>
    <dgm:pt modelId="{4371BED6-AEE7-42B6-ABB9-A78861A03151}" type="parTrans" cxnId="{38915921-C58D-40E2-BF24-D04559511BB9}">
      <dgm:prSet/>
      <dgm:spPr/>
      <dgm:t>
        <a:bodyPr/>
        <a:lstStyle/>
        <a:p>
          <a:endParaRPr lang="en-US"/>
        </a:p>
      </dgm:t>
    </dgm:pt>
    <dgm:pt modelId="{1AB0CD92-B92A-458E-83F0-7794BF388897}" type="sibTrans" cxnId="{38915921-C58D-40E2-BF24-D04559511BB9}">
      <dgm:prSet/>
      <dgm:spPr/>
      <dgm:t>
        <a:bodyPr/>
        <a:lstStyle/>
        <a:p>
          <a:endParaRPr lang="en-US"/>
        </a:p>
      </dgm:t>
    </dgm:pt>
    <dgm:pt modelId="{C9A1A45E-C06D-4DE8-9BFD-93957AB7EBAB}" type="pres">
      <dgm:prSet presAssocID="{C558E96A-6A60-4CDD-8165-7472694670C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01ADA4-CE35-4AE8-8190-2EA546E41071}" type="pres">
      <dgm:prSet presAssocID="{00B7A2E0-1A6B-42CF-BB42-41F8D1E8599B}" presName="compNode" presStyleCnt="0"/>
      <dgm:spPr/>
      <dgm:t>
        <a:bodyPr/>
        <a:lstStyle/>
        <a:p>
          <a:endParaRPr lang="en-US"/>
        </a:p>
      </dgm:t>
    </dgm:pt>
    <dgm:pt modelId="{141F5FA0-2AEF-4BC9-BD67-9BB94CB47F61}" type="pres">
      <dgm:prSet presAssocID="{00B7A2E0-1A6B-42CF-BB42-41F8D1E8599B}" presName="aNode" presStyleLbl="bgShp" presStyleIdx="0" presStyleCnt="1"/>
      <dgm:spPr/>
      <dgm:t>
        <a:bodyPr/>
        <a:lstStyle/>
        <a:p>
          <a:endParaRPr lang="en-US"/>
        </a:p>
      </dgm:t>
    </dgm:pt>
    <dgm:pt modelId="{7153141B-BF11-40A1-9869-A4AA9F5E76F6}" type="pres">
      <dgm:prSet presAssocID="{00B7A2E0-1A6B-42CF-BB42-41F8D1E8599B}" presName="textNode" presStyleLbl="bgShp" presStyleIdx="0" presStyleCnt="1"/>
      <dgm:spPr/>
      <dgm:t>
        <a:bodyPr/>
        <a:lstStyle/>
        <a:p>
          <a:endParaRPr lang="en-US"/>
        </a:p>
      </dgm:t>
    </dgm:pt>
    <dgm:pt modelId="{7D2C5A86-90E9-4D89-97EE-7CABE18986D2}" type="pres">
      <dgm:prSet presAssocID="{00B7A2E0-1A6B-42CF-BB42-41F8D1E8599B}" presName="compChildNode" presStyleCnt="0"/>
      <dgm:spPr/>
      <dgm:t>
        <a:bodyPr/>
        <a:lstStyle/>
        <a:p>
          <a:endParaRPr lang="en-US"/>
        </a:p>
      </dgm:t>
    </dgm:pt>
    <dgm:pt modelId="{5C0C1573-B5CD-40F8-885E-E80A56334CC2}" type="pres">
      <dgm:prSet presAssocID="{00B7A2E0-1A6B-42CF-BB42-41F8D1E8599B}" presName="theInnerList" presStyleCnt="0"/>
      <dgm:spPr/>
      <dgm:t>
        <a:bodyPr/>
        <a:lstStyle/>
        <a:p>
          <a:endParaRPr lang="en-US"/>
        </a:p>
      </dgm:t>
    </dgm:pt>
    <dgm:pt modelId="{ACB4C495-A610-4BCE-8599-E0D661ADCE5B}" type="pres">
      <dgm:prSet presAssocID="{58EEF64D-67AB-4562-A51C-C75258131D5D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30E93-D777-4D40-A37A-970B310A0972}" type="pres">
      <dgm:prSet presAssocID="{58EEF64D-67AB-4562-A51C-C75258131D5D}" presName="aSpace2" presStyleCnt="0"/>
      <dgm:spPr/>
      <dgm:t>
        <a:bodyPr/>
        <a:lstStyle/>
        <a:p>
          <a:endParaRPr lang="en-US"/>
        </a:p>
      </dgm:t>
    </dgm:pt>
    <dgm:pt modelId="{7F4B225A-825E-4ACE-AA8F-BE448547F7CD}" type="pres">
      <dgm:prSet presAssocID="{67398299-16BC-42BE-98E2-630421C419E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15DF7-3B5A-46C1-A078-04E15E4FD0A4}" type="pres">
      <dgm:prSet presAssocID="{67398299-16BC-42BE-98E2-630421C419E6}" presName="aSpace2" presStyleCnt="0"/>
      <dgm:spPr/>
      <dgm:t>
        <a:bodyPr/>
        <a:lstStyle/>
        <a:p>
          <a:endParaRPr lang="en-US"/>
        </a:p>
      </dgm:t>
    </dgm:pt>
    <dgm:pt modelId="{E07A6D98-0BE0-48B3-9D1F-928A0FBF8703}" type="pres">
      <dgm:prSet presAssocID="{5249BCAA-786F-4143-8976-CF3CE02D616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7B7015-563B-401A-BEB9-FCF7BE88971B}" type="presOf" srcId="{5249BCAA-786F-4143-8976-CF3CE02D6166}" destId="{E07A6D98-0BE0-48B3-9D1F-928A0FBF8703}" srcOrd="0" destOrd="0" presId="urn:microsoft.com/office/officeart/2005/8/layout/lProcess2"/>
    <dgm:cxn modelId="{056B0EF5-AE4B-453F-A22B-B0A7CC70525C}" type="presOf" srcId="{00B7A2E0-1A6B-42CF-BB42-41F8D1E8599B}" destId="{7153141B-BF11-40A1-9869-A4AA9F5E76F6}" srcOrd="1" destOrd="0" presId="urn:microsoft.com/office/officeart/2005/8/layout/lProcess2"/>
    <dgm:cxn modelId="{38915921-C58D-40E2-BF24-D04559511BB9}" srcId="{00B7A2E0-1A6B-42CF-BB42-41F8D1E8599B}" destId="{58EEF64D-67AB-4562-A51C-C75258131D5D}" srcOrd="0" destOrd="0" parTransId="{4371BED6-AEE7-42B6-ABB9-A78861A03151}" sibTransId="{1AB0CD92-B92A-458E-83F0-7794BF388897}"/>
    <dgm:cxn modelId="{6DAFCFBC-6B04-4C35-9302-713F39686CEF}" srcId="{00B7A2E0-1A6B-42CF-BB42-41F8D1E8599B}" destId="{5249BCAA-786F-4143-8976-CF3CE02D6166}" srcOrd="2" destOrd="0" parTransId="{F827B679-209C-4E7D-9CED-B0503B099DE4}" sibTransId="{8ABE83EE-F7DC-46E6-ADEC-EE8C1903D15C}"/>
    <dgm:cxn modelId="{17ECB652-C180-4D5A-9811-B222E1C2F0EB}" type="presOf" srcId="{C558E96A-6A60-4CDD-8165-7472694670CE}" destId="{C9A1A45E-C06D-4DE8-9BFD-93957AB7EBAB}" srcOrd="0" destOrd="0" presId="urn:microsoft.com/office/officeart/2005/8/layout/lProcess2"/>
    <dgm:cxn modelId="{BE463B0E-4ED7-4FD7-BC36-FE980605E49C}" type="presOf" srcId="{58EEF64D-67AB-4562-A51C-C75258131D5D}" destId="{ACB4C495-A610-4BCE-8599-E0D661ADCE5B}" srcOrd="0" destOrd="0" presId="urn:microsoft.com/office/officeart/2005/8/layout/lProcess2"/>
    <dgm:cxn modelId="{BB3484DF-8F67-403D-B5B5-FE7DA062FE0F}" type="presOf" srcId="{00B7A2E0-1A6B-42CF-BB42-41F8D1E8599B}" destId="{141F5FA0-2AEF-4BC9-BD67-9BB94CB47F61}" srcOrd="0" destOrd="0" presId="urn:microsoft.com/office/officeart/2005/8/layout/lProcess2"/>
    <dgm:cxn modelId="{23F21B98-1566-4785-AFA6-7EF4ED65D1DB}" srcId="{00B7A2E0-1A6B-42CF-BB42-41F8D1E8599B}" destId="{67398299-16BC-42BE-98E2-630421C419E6}" srcOrd="1" destOrd="0" parTransId="{074F1C24-7B58-4F63-A8D6-FF5B96769403}" sibTransId="{455D0CA8-E29D-4C6E-96BC-7D6764D948AD}"/>
    <dgm:cxn modelId="{E0C1B14E-3284-4B76-93A0-689A9BA22C47}" srcId="{C558E96A-6A60-4CDD-8165-7472694670CE}" destId="{00B7A2E0-1A6B-42CF-BB42-41F8D1E8599B}" srcOrd="0" destOrd="0" parTransId="{5A571C67-D9C3-443D-B2C7-D26244F92DE0}" sibTransId="{96EFCCEF-EEC4-4039-AD73-B7A23E727D92}"/>
    <dgm:cxn modelId="{3CE0C058-EF6A-4F1C-B9C7-37166B98513B}" type="presOf" srcId="{67398299-16BC-42BE-98E2-630421C419E6}" destId="{7F4B225A-825E-4ACE-AA8F-BE448547F7CD}" srcOrd="0" destOrd="0" presId="urn:microsoft.com/office/officeart/2005/8/layout/lProcess2"/>
    <dgm:cxn modelId="{F1B8C864-0990-4E85-A765-285ED2633E87}" type="presParOf" srcId="{C9A1A45E-C06D-4DE8-9BFD-93957AB7EBAB}" destId="{6601ADA4-CE35-4AE8-8190-2EA546E41071}" srcOrd="0" destOrd="0" presId="urn:microsoft.com/office/officeart/2005/8/layout/lProcess2"/>
    <dgm:cxn modelId="{03040EF0-9494-4972-A1F5-5BC514F0A5C8}" type="presParOf" srcId="{6601ADA4-CE35-4AE8-8190-2EA546E41071}" destId="{141F5FA0-2AEF-4BC9-BD67-9BB94CB47F61}" srcOrd="0" destOrd="0" presId="urn:microsoft.com/office/officeart/2005/8/layout/lProcess2"/>
    <dgm:cxn modelId="{856CCBCD-3976-4E53-9AFB-4EAED344BA58}" type="presParOf" srcId="{6601ADA4-CE35-4AE8-8190-2EA546E41071}" destId="{7153141B-BF11-40A1-9869-A4AA9F5E76F6}" srcOrd="1" destOrd="0" presId="urn:microsoft.com/office/officeart/2005/8/layout/lProcess2"/>
    <dgm:cxn modelId="{2C2A0037-D358-4686-A66D-97A98FEC65F7}" type="presParOf" srcId="{6601ADA4-CE35-4AE8-8190-2EA546E41071}" destId="{7D2C5A86-90E9-4D89-97EE-7CABE18986D2}" srcOrd="2" destOrd="0" presId="urn:microsoft.com/office/officeart/2005/8/layout/lProcess2"/>
    <dgm:cxn modelId="{EBF72916-32CE-4C8E-96BB-F22B1740C7B4}" type="presParOf" srcId="{7D2C5A86-90E9-4D89-97EE-7CABE18986D2}" destId="{5C0C1573-B5CD-40F8-885E-E80A56334CC2}" srcOrd="0" destOrd="0" presId="urn:microsoft.com/office/officeart/2005/8/layout/lProcess2"/>
    <dgm:cxn modelId="{3D163CFC-2B52-45E9-B8E7-104EDF31CFBE}" type="presParOf" srcId="{5C0C1573-B5CD-40F8-885E-E80A56334CC2}" destId="{ACB4C495-A610-4BCE-8599-E0D661ADCE5B}" srcOrd="0" destOrd="0" presId="urn:microsoft.com/office/officeart/2005/8/layout/lProcess2"/>
    <dgm:cxn modelId="{6450FA42-1DB0-4B74-A1B5-084E1C2679A4}" type="presParOf" srcId="{5C0C1573-B5CD-40F8-885E-E80A56334CC2}" destId="{3E330E93-D777-4D40-A37A-970B310A0972}" srcOrd="1" destOrd="0" presId="urn:microsoft.com/office/officeart/2005/8/layout/lProcess2"/>
    <dgm:cxn modelId="{0C257891-C97F-4A90-A801-25CFF513F92A}" type="presParOf" srcId="{5C0C1573-B5CD-40F8-885E-E80A56334CC2}" destId="{7F4B225A-825E-4ACE-AA8F-BE448547F7CD}" srcOrd="2" destOrd="0" presId="urn:microsoft.com/office/officeart/2005/8/layout/lProcess2"/>
    <dgm:cxn modelId="{B3E38C09-4022-4757-BAA4-DA7406471992}" type="presParOf" srcId="{5C0C1573-B5CD-40F8-885E-E80A56334CC2}" destId="{AED15DF7-3B5A-46C1-A078-04E15E4FD0A4}" srcOrd="3" destOrd="0" presId="urn:microsoft.com/office/officeart/2005/8/layout/lProcess2"/>
    <dgm:cxn modelId="{EC9A913F-CE80-48EC-9E0C-4A5AE38A1CF6}" type="presParOf" srcId="{5C0C1573-B5CD-40F8-885E-E80A56334CC2}" destId="{E07A6D98-0BE0-48B3-9D1F-928A0FBF8703}" srcOrd="4" destOrd="0" presId="urn:microsoft.com/office/officeart/2005/8/layout/lProcess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558E96A-6A60-4CDD-8165-7472694670CE}" type="doc">
      <dgm:prSet loTypeId="urn:microsoft.com/office/officeart/2005/8/layout/equation1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0B7A2E0-1A6B-42CF-BB42-41F8D1E8599B}">
      <dgm:prSet phldrT="[Text]"/>
      <dgm:spPr/>
      <dgm:t>
        <a:bodyPr/>
        <a:lstStyle/>
        <a:p>
          <a:r>
            <a:rPr lang="en-US" dirty="0" smtClean="0"/>
            <a:t>Informal Networks</a:t>
          </a:r>
          <a:endParaRPr lang="en-US" dirty="0"/>
        </a:p>
      </dgm:t>
    </dgm:pt>
    <dgm:pt modelId="{5A571C67-D9C3-443D-B2C7-D26244F92DE0}" type="parTrans" cxnId="{E0C1B14E-3284-4B76-93A0-689A9BA22C47}">
      <dgm:prSet/>
      <dgm:spPr/>
      <dgm:t>
        <a:bodyPr/>
        <a:lstStyle/>
        <a:p>
          <a:endParaRPr lang="en-US"/>
        </a:p>
      </dgm:t>
    </dgm:pt>
    <dgm:pt modelId="{96EFCCEF-EEC4-4039-AD73-B7A23E727D92}" type="sibTrans" cxnId="{E0C1B14E-3284-4B76-93A0-689A9BA22C47}">
      <dgm:prSet/>
      <dgm:spPr/>
      <dgm:t>
        <a:bodyPr/>
        <a:lstStyle/>
        <a:p>
          <a:endParaRPr lang="en-US" dirty="0"/>
        </a:p>
      </dgm:t>
    </dgm:pt>
    <dgm:pt modelId="{67398299-16BC-42BE-98E2-630421C419E6}">
      <dgm:prSet phldrT="[Text]"/>
      <dgm:spPr/>
      <dgm:t>
        <a:bodyPr/>
        <a:lstStyle/>
        <a:p>
          <a:r>
            <a:rPr lang="en-US" dirty="0" smtClean="0"/>
            <a:t>The New Professional Development</a:t>
          </a:r>
          <a:endParaRPr lang="en-US" dirty="0"/>
        </a:p>
      </dgm:t>
    </dgm:pt>
    <dgm:pt modelId="{074F1C24-7B58-4F63-A8D6-FF5B96769403}" type="parTrans" cxnId="{23F21B98-1566-4785-AFA6-7EF4ED65D1DB}">
      <dgm:prSet/>
      <dgm:spPr/>
      <dgm:t>
        <a:bodyPr/>
        <a:lstStyle/>
        <a:p>
          <a:endParaRPr lang="en-US"/>
        </a:p>
      </dgm:t>
    </dgm:pt>
    <dgm:pt modelId="{455D0CA8-E29D-4C6E-96BC-7D6764D948AD}" type="sibTrans" cxnId="{23F21B98-1566-4785-AFA6-7EF4ED65D1DB}">
      <dgm:prSet/>
      <dgm:spPr/>
      <dgm:t>
        <a:bodyPr/>
        <a:lstStyle/>
        <a:p>
          <a:endParaRPr lang="en-US"/>
        </a:p>
      </dgm:t>
    </dgm:pt>
    <dgm:pt modelId="{61846F49-5D01-487F-BAF1-2C8E0114C180}" type="pres">
      <dgm:prSet presAssocID="{C558E96A-6A60-4CDD-8165-7472694670C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94235E-8B6E-41F1-9D1A-3670CDFA2D6D}" type="pres">
      <dgm:prSet presAssocID="{00B7A2E0-1A6B-42CF-BB42-41F8D1E8599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23CD1-E676-4F77-9266-150D097525E6}" type="pres">
      <dgm:prSet presAssocID="{96EFCCEF-EEC4-4039-AD73-B7A23E727D92}" presName="spacerL" presStyleCnt="0"/>
      <dgm:spPr/>
    </dgm:pt>
    <dgm:pt modelId="{85338A8C-6DD4-49D3-9BA6-B826D779754B}" type="pres">
      <dgm:prSet presAssocID="{96EFCCEF-EEC4-4039-AD73-B7A23E727D92}" presName="sibTrans" presStyleLbl="sibTrans2D1" presStyleIdx="0" presStyleCnt="1"/>
      <dgm:spPr/>
      <dgm:t>
        <a:bodyPr/>
        <a:lstStyle/>
        <a:p>
          <a:endParaRPr lang="en-US"/>
        </a:p>
      </dgm:t>
    </dgm:pt>
    <dgm:pt modelId="{DA21688A-03E8-4154-81D2-94ADA214122A}" type="pres">
      <dgm:prSet presAssocID="{96EFCCEF-EEC4-4039-AD73-B7A23E727D92}" presName="spacerR" presStyleCnt="0"/>
      <dgm:spPr/>
    </dgm:pt>
    <dgm:pt modelId="{F8839B45-E6EE-4B1A-A2DA-F1E54DA9215F}" type="pres">
      <dgm:prSet presAssocID="{67398299-16BC-42BE-98E2-630421C419E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9144C8-3F9E-409C-BB53-8FBFD7251F68}" type="presOf" srcId="{96EFCCEF-EEC4-4039-AD73-B7A23E727D92}" destId="{85338A8C-6DD4-49D3-9BA6-B826D779754B}" srcOrd="0" destOrd="0" presId="urn:microsoft.com/office/officeart/2005/8/layout/equation1"/>
    <dgm:cxn modelId="{89F265DF-DDC9-4A8D-9546-77A1A0983AE6}" type="presOf" srcId="{00B7A2E0-1A6B-42CF-BB42-41F8D1E8599B}" destId="{0994235E-8B6E-41F1-9D1A-3670CDFA2D6D}" srcOrd="0" destOrd="0" presId="urn:microsoft.com/office/officeart/2005/8/layout/equation1"/>
    <dgm:cxn modelId="{F1E98BD7-D8B0-4F81-A711-8FA3AB7E16BE}" type="presOf" srcId="{C558E96A-6A60-4CDD-8165-7472694670CE}" destId="{61846F49-5D01-487F-BAF1-2C8E0114C180}" srcOrd="0" destOrd="0" presId="urn:microsoft.com/office/officeart/2005/8/layout/equation1"/>
    <dgm:cxn modelId="{B7A04BF2-48C9-456D-BEBD-D297F8127A35}" type="presOf" srcId="{67398299-16BC-42BE-98E2-630421C419E6}" destId="{F8839B45-E6EE-4B1A-A2DA-F1E54DA9215F}" srcOrd="0" destOrd="0" presId="urn:microsoft.com/office/officeart/2005/8/layout/equation1"/>
    <dgm:cxn modelId="{23F21B98-1566-4785-AFA6-7EF4ED65D1DB}" srcId="{C558E96A-6A60-4CDD-8165-7472694670CE}" destId="{67398299-16BC-42BE-98E2-630421C419E6}" srcOrd="1" destOrd="0" parTransId="{074F1C24-7B58-4F63-A8D6-FF5B96769403}" sibTransId="{455D0CA8-E29D-4C6E-96BC-7D6764D948AD}"/>
    <dgm:cxn modelId="{E0C1B14E-3284-4B76-93A0-689A9BA22C47}" srcId="{C558E96A-6A60-4CDD-8165-7472694670CE}" destId="{00B7A2E0-1A6B-42CF-BB42-41F8D1E8599B}" srcOrd="0" destOrd="0" parTransId="{5A571C67-D9C3-443D-B2C7-D26244F92DE0}" sibTransId="{96EFCCEF-EEC4-4039-AD73-B7A23E727D92}"/>
    <dgm:cxn modelId="{3A638AA9-DE19-4E0C-B93F-073065945BA1}" type="presParOf" srcId="{61846F49-5D01-487F-BAF1-2C8E0114C180}" destId="{0994235E-8B6E-41F1-9D1A-3670CDFA2D6D}" srcOrd="0" destOrd="0" presId="urn:microsoft.com/office/officeart/2005/8/layout/equation1"/>
    <dgm:cxn modelId="{92383610-74CC-47C3-A141-8EBCB1D4071A}" type="presParOf" srcId="{61846F49-5D01-487F-BAF1-2C8E0114C180}" destId="{5A223CD1-E676-4F77-9266-150D097525E6}" srcOrd="1" destOrd="0" presId="urn:microsoft.com/office/officeart/2005/8/layout/equation1"/>
    <dgm:cxn modelId="{4E8DF8F9-2C2E-40B4-B0C1-3E83B99CA21C}" type="presParOf" srcId="{61846F49-5D01-487F-BAF1-2C8E0114C180}" destId="{85338A8C-6DD4-49D3-9BA6-B826D779754B}" srcOrd="2" destOrd="0" presId="urn:microsoft.com/office/officeart/2005/8/layout/equation1"/>
    <dgm:cxn modelId="{EF28D88E-6C8D-4F07-989A-CB85218F02FB}" type="presParOf" srcId="{61846F49-5D01-487F-BAF1-2C8E0114C180}" destId="{DA21688A-03E8-4154-81D2-94ADA214122A}" srcOrd="3" destOrd="0" presId="urn:microsoft.com/office/officeart/2005/8/layout/equation1"/>
    <dgm:cxn modelId="{2DD973AB-A3BC-4E97-87AA-807A3CFBB2AE}" type="presParOf" srcId="{61846F49-5D01-487F-BAF1-2C8E0114C180}" destId="{F8839B45-E6EE-4B1A-A2DA-F1E54DA9215F}" srcOrd="4" destOrd="0" presId="urn:microsoft.com/office/officeart/2005/8/layout/equati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24BCB-DDB1-4F22-902E-44C27E9B7888}" type="datetimeFigureOut">
              <a:rPr lang="en-US" smtClean="0"/>
              <a:pPr/>
              <a:t>2/26/2008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8DBF2-8B5F-4CB9-B77B-45CF73E02B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DBF2-8B5F-4CB9-B77B-45CF73E02BA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DBF2-8B5F-4CB9-B77B-45CF73E02BA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fear</a:t>
            </a:r>
            <a:r>
              <a:rPr lang="en-US" baseline="0" dirty="0" smtClean="0"/>
              <a:t> the messiness of failure, you won’t experience the magic.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DBF2-8B5F-4CB9-B77B-45CF73E02BA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power of the network.</a:t>
            </a:r>
          </a:p>
          <a:p>
            <a:r>
              <a:rPr lang="en-US" baseline="0" dirty="0" smtClean="0"/>
              <a:t>Before the presentation 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DBF2-8B5F-4CB9-B77B-45CF73E02BA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Growing network with 11 weekly webcasts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</a:t>
            </a:r>
            <a:r>
              <a:rPr lang="en-US" baseline="0" dirty="0" smtClean="0"/>
              <a:t> are webcasts? Live interactive internet “radio” shows.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Focus: Education and Technology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DBF2-8B5F-4CB9-B77B-45CF73E02BA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real story is in the informal network of connections</a:t>
            </a:r>
            <a:r>
              <a:rPr lang="en-US" baseline="0" dirty="0" smtClean="0"/>
              <a:t> formed among participants.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DBF2-8B5F-4CB9-B77B-45CF73E02BA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DBF2-8B5F-4CB9-B77B-45CF73E02BA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Informal</a:t>
            </a:r>
          </a:p>
          <a:p>
            <a:r>
              <a:rPr lang="en-US" dirty="0" smtClean="0"/>
              <a:t>Organic</a:t>
            </a:r>
          </a:p>
          <a:p>
            <a:r>
              <a:rPr lang="en-US" dirty="0" smtClean="0"/>
              <a:t>Infinite Reach</a:t>
            </a:r>
          </a:p>
          <a:p>
            <a:r>
              <a:rPr lang="en-US" dirty="0" smtClean="0"/>
              <a:t>Relevant</a:t>
            </a:r>
          </a:p>
          <a:p>
            <a:r>
              <a:rPr lang="en-US" dirty="0" smtClean="0"/>
              <a:t>Redundant - don't get one you need with one node, find another</a:t>
            </a:r>
          </a:p>
          <a:p>
            <a:r>
              <a:rPr lang="en-US" dirty="0" smtClean="0"/>
              <a:t>Rapid</a:t>
            </a:r>
          </a:p>
          <a:p>
            <a:r>
              <a:rPr lang="en-US" dirty="0" smtClean="0"/>
              <a:t>MessyNot always perfect... but when it works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DBF2-8B5F-4CB9-B77B-45CF73E02BA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no perfect tools or technologies. </a:t>
            </a:r>
          </a:p>
          <a:p>
            <a:r>
              <a:rPr lang="en-US" dirty="0" smtClean="0"/>
              <a:t>Instead, tap into tools and networks students are using</a:t>
            </a:r>
          </a:p>
          <a:p>
            <a:r>
              <a:rPr lang="en-US" dirty="0" smtClean="0"/>
              <a:t>Find tools that works for your network</a:t>
            </a:r>
            <a:br>
              <a:rPr lang="en-US" dirty="0" smtClean="0"/>
            </a:br>
            <a:r>
              <a:rPr lang="en-US" dirty="0" smtClean="0"/>
              <a:t>Don't get attached to your tools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DBF2-8B5F-4CB9-B77B-45CF73E02BA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"new" on-demand professional development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DBF2-8B5F-4CB9-B77B-45CF73E02BA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"new" on-demand professional development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DBF2-8B5F-4CB9-B77B-45CF73E02BA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1B6-F698-4D63-BAAF-E707EF065F75}" type="datetimeFigureOut">
              <a:rPr lang="en-US" smtClean="0"/>
              <a:pPr/>
              <a:t>2/26/2008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0ABE-4B76-4DC9-864D-D6A16B3344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1B6-F698-4D63-BAAF-E707EF065F75}" type="datetimeFigureOut">
              <a:rPr lang="en-US" smtClean="0"/>
              <a:pPr/>
              <a:t>2/26/2008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0ABE-4B76-4DC9-864D-D6A16B3344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1B6-F698-4D63-BAAF-E707EF065F75}" type="datetimeFigureOut">
              <a:rPr lang="en-US" smtClean="0"/>
              <a:pPr/>
              <a:t>2/26/2008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0ABE-4B76-4DC9-864D-D6A16B3344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1B6-F698-4D63-BAAF-E707EF065F75}" type="datetimeFigureOut">
              <a:rPr lang="en-US" smtClean="0"/>
              <a:pPr/>
              <a:t>2/26/2008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0ABE-4B76-4DC9-864D-D6A16B3344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1B6-F698-4D63-BAAF-E707EF065F75}" type="datetimeFigureOut">
              <a:rPr lang="en-US" smtClean="0"/>
              <a:pPr/>
              <a:t>2/26/2008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0ABE-4B76-4DC9-864D-D6A16B3344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1B6-F698-4D63-BAAF-E707EF065F75}" type="datetimeFigureOut">
              <a:rPr lang="en-US" smtClean="0"/>
              <a:pPr/>
              <a:t>2/26/2008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0ABE-4B76-4DC9-864D-D6A16B3344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1B6-F698-4D63-BAAF-E707EF065F75}" type="datetimeFigureOut">
              <a:rPr lang="en-US" smtClean="0"/>
              <a:pPr/>
              <a:t>2/26/2008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0ABE-4B76-4DC9-864D-D6A16B3344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1B6-F698-4D63-BAAF-E707EF065F75}" type="datetimeFigureOut">
              <a:rPr lang="en-US" smtClean="0"/>
              <a:pPr/>
              <a:t>2/26/2008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0ABE-4B76-4DC9-864D-D6A16B3344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1B6-F698-4D63-BAAF-E707EF065F75}" type="datetimeFigureOut">
              <a:rPr lang="en-US" smtClean="0"/>
              <a:pPr/>
              <a:t>2/26/2008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0ABE-4B76-4DC9-864D-D6A16B3344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1B6-F698-4D63-BAAF-E707EF065F75}" type="datetimeFigureOut">
              <a:rPr lang="en-US" smtClean="0"/>
              <a:pPr/>
              <a:t>2/26/2008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0ABE-4B76-4DC9-864D-D6A16B3344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1B6-F698-4D63-BAAF-E707EF065F75}" type="datetimeFigureOut">
              <a:rPr lang="en-US" smtClean="0"/>
              <a:pPr/>
              <a:t>2/26/2008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0ABE-4B76-4DC9-864D-D6A16B3344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EE1B6-F698-4D63-BAAF-E707EF065F75}" type="datetimeFigureOut">
              <a:rPr lang="en-US" smtClean="0"/>
              <a:pPr/>
              <a:t>2/26/2008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C0ABE-4B76-4DC9-864D-D6A16B3344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of Connections</a:t>
            </a:r>
            <a:endParaRPr lang="en-US" dirty="0"/>
          </a:p>
        </p:txBody>
      </p:sp>
      <p:pic>
        <p:nvPicPr>
          <p:cNvPr id="4" name="Content Placeholder 3" descr="bubblus_EdTechTalk_Intra_Shows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4931" y="1600200"/>
            <a:ext cx="769413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Countless Conversations</a:t>
            </a:r>
            <a:endParaRPr lang="en-US" dirty="0"/>
          </a:p>
        </p:txBody>
      </p:sp>
      <p:pic>
        <p:nvPicPr>
          <p:cNvPr id="4" name="Content Placeholder 3" descr="bubblus_EdTechTalk_Intra_Tool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931" y="1600200"/>
            <a:ext cx="769413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to </a:t>
            </a:r>
            <a:r>
              <a:rPr lang="en-US" dirty="0" smtClean="0"/>
              <a:t>Other </a:t>
            </a:r>
            <a:r>
              <a:rPr lang="en-US" dirty="0" smtClean="0"/>
              <a:t>Networks</a:t>
            </a:r>
            <a:endParaRPr lang="en-US" dirty="0"/>
          </a:p>
        </p:txBody>
      </p:sp>
      <p:pic>
        <p:nvPicPr>
          <p:cNvPr id="4" name="Content Placeholder 3" descr="bubblus_EdTechTalk_Intre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24533"/>
            <a:ext cx="8229600" cy="3477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Informal Network of Connections</a:t>
            </a:r>
            <a:endParaRPr lang="en-US" dirty="0"/>
          </a:p>
        </p:txBody>
      </p:sp>
      <p:pic>
        <p:nvPicPr>
          <p:cNvPr id="4" name="Content Placeholder 3" descr="bubblus_EdTechTalk_Inter_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24533"/>
            <a:ext cx="8229600" cy="3477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are </a:t>
            </a:r>
            <a:r>
              <a:rPr lang="en-US" dirty="0" smtClean="0">
                <a:solidFill>
                  <a:srgbClr val="0070C0"/>
                </a:solidFill>
              </a:rPr>
              <a:t>connections facilitated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beginning 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52400" y="762000"/>
          <a:ext cx="8839200" cy="559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152400" y="504825"/>
          <a:ext cx="8915400" cy="5702300"/>
        </p:xfrm>
        <a:graphic>
          <a:graphicData uri="http://schemas.openxmlformats.org/presentationml/2006/ole">
            <p:oleObj spid="_x0000_s5122" name="Bitmap Image" r:id="rId3" imgW="9619048" imgH="6152381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Full List of Tools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 Attrib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735330"/>
            <a:ext cx="5753100" cy="5387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are these connections special?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600200"/>
          <a:ext cx="8305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38200" y="1676400"/>
          <a:ext cx="73914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guarantees.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457200"/>
          <a:ext cx="84582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“New” Professional Development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3716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Networks for Learning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3716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Networked </a:t>
            </a:r>
            <a:r>
              <a:rPr lang="en-US" dirty="0" smtClean="0"/>
              <a:t>Classroom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Don’t be afraid to fail.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3716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you name the web tool?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572000"/>
            <a:ext cx="1366837" cy="146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648200"/>
            <a:ext cx="16287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419600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343400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676400"/>
            <a:ext cx="15144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1828800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2057400"/>
            <a:ext cx="23336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133600" y="2971800"/>
            <a:ext cx="3810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4114800" y="5791200"/>
            <a:ext cx="3810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5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6172200" y="5562600"/>
            <a:ext cx="3810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6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1752600" y="5486400"/>
            <a:ext cx="3810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7848600" y="3276600"/>
            <a:ext cx="3810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4800600" y="3124200"/>
            <a:ext cx="3810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8229600" y="5791200"/>
            <a:ext cx="38100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7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does this show?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power of </a:t>
            </a:r>
            <a:r>
              <a:rPr lang="en-US" dirty="0" smtClean="0">
                <a:solidFill>
                  <a:srgbClr val="0070C0"/>
                </a:solidFill>
              </a:rPr>
              <a:t>your network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795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Meet the 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EdTechTalk.com Network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EdTechTalk.com Webcasts</a:t>
            </a:r>
            <a:endParaRPr lang="en-US" dirty="0"/>
          </a:p>
        </p:txBody>
      </p:sp>
      <p:pic>
        <p:nvPicPr>
          <p:cNvPr id="4" name="Content Placeholder 3" descr="bubblus_EdTechTalk_Shows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046" y="1600200"/>
            <a:ext cx="8581153" cy="5047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7957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Webcasts</a:t>
            </a:r>
            <a:br>
              <a:rPr lang="en-US" dirty="0" smtClean="0"/>
            </a:br>
            <a:r>
              <a:rPr lang="en-US" dirty="0" smtClean="0"/>
              <a:t>are just a </a:t>
            </a:r>
            <a:r>
              <a:rPr lang="en-US" dirty="0" smtClean="0">
                <a:solidFill>
                  <a:srgbClr val="0070C0"/>
                </a:solidFill>
              </a:rPr>
              <a:t>part</a:t>
            </a:r>
            <a:r>
              <a:rPr lang="en-US" dirty="0" smtClean="0"/>
              <a:t> </a:t>
            </a:r>
            <a:r>
              <a:rPr lang="en-US" dirty="0" smtClean="0"/>
              <a:t>of the </a:t>
            </a:r>
            <a:r>
              <a:rPr lang="en-US" dirty="0" smtClean="0"/>
              <a:t>story.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326</Words>
  <Application>Microsoft Office PowerPoint</Application>
  <PresentationFormat>On-screen Show (4:3)</PresentationFormat>
  <Paragraphs>111</Paragraphs>
  <Slides>27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Bitmap Image</vt:lpstr>
      <vt:lpstr>Slide 1</vt:lpstr>
      <vt:lpstr>Slide 2</vt:lpstr>
      <vt:lpstr>Slide 3</vt:lpstr>
      <vt:lpstr>Can you name the web tool?</vt:lpstr>
      <vt:lpstr>What does this show?</vt:lpstr>
      <vt:lpstr>The power of your network.</vt:lpstr>
      <vt:lpstr>Meet the  EdTechTalk.com Network</vt:lpstr>
      <vt:lpstr>The EdTechTalk.com Webcasts</vt:lpstr>
      <vt:lpstr>Webcasts are just a part of the story.</vt:lpstr>
      <vt:lpstr>Network of Connections</vt:lpstr>
      <vt:lpstr>Countless Conversations</vt:lpstr>
      <vt:lpstr>Links to Other Networks</vt:lpstr>
      <vt:lpstr>Informal Network of Connections</vt:lpstr>
      <vt:lpstr>How are connections facilitated?</vt:lpstr>
      <vt:lpstr>In the beginning …</vt:lpstr>
      <vt:lpstr>Slide 16</vt:lpstr>
      <vt:lpstr>Slide 17</vt:lpstr>
      <vt:lpstr>Our Full List of Tools</vt:lpstr>
      <vt:lpstr>Lessons Learned</vt:lpstr>
      <vt:lpstr>Why are these connections special?</vt:lpstr>
      <vt:lpstr>No guarantees.</vt:lpstr>
      <vt:lpstr>Slide 22</vt:lpstr>
      <vt:lpstr>“New” Professional Development</vt:lpstr>
      <vt:lpstr>Networks for Learning</vt:lpstr>
      <vt:lpstr>The Networked Classroom</vt:lpstr>
      <vt:lpstr>Don’t be afraid to fail.</vt:lpstr>
      <vt:lpstr>Slide 27</vt:lpstr>
    </vt:vector>
  </TitlesOfParts>
  <Company>Indiana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</dc:creator>
  <cp:lastModifiedBy>Jennifer</cp:lastModifiedBy>
  <cp:revision>39</cp:revision>
  <dcterms:created xsi:type="dcterms:W3CDTF">2008-02-17T14:04:27Z</dcterms:created>
  <dcterms:modified xsi:type="dcterms:W3CDTF">2008-02-27T02:59:32Z</dcterms:modified>
</cp:coreProperties>
</file>